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85" r:id="rId15"/>
    <p:sldId id="286" r:id="rId16"/>
    <p:sldId id="287" r:id="rId17"/>
    <p:sldId id="271" r:id="rId18"/>
    <p:sldId id="276" r:id="rId19"/>
    <p:sldId id="277" r:id="rId20"/>
    <p:sldId id="278" r:id="rId21"/>
    <p:sldId id="279" r:id="rId22"/>
    <p:sldId id="280" r:id="rId23"/>
    <p:sldId id="281" r:id="rId24"/>
    <p:sldId id="282" r:id="rId25"/>
    <p:sldId id="283"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D75C2-D945-4066-B336-F83F0F9A48B1}" type="datetimeFigureOut">
              <a:rPr lang="en-US" smtClean="0"/>
              <a:t>2/21/2021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81638-E99D-481D-B14C-385A93D7AB3B}" type="slidenum">
              <a:rPr lang="en-US" smtClean="0"/>
              <a:t>‹#›</a:t>
            </a:fld>
            <a:endParaRPr lang="en-US"/>
          </a:p>
        </p:txBody>
      </p:sp>
    </p:spTree>
    <p:extLst>
      <p:ext uri="{BB962C8B-B14F-4D97-AF65-F5344CB8AC3E}">
        <p14:creationId xmlns:p14="http://schemas.microsoft.com/office/powerpoint/2010/main" val="1762757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eaLnBrk="1" hangingPunct="1"/>
            <a:fld id="{41F89A47-B3CB-4E8C-8FC2-705E8E819DCF}" type="slidenum">
              <a:rPr lang="en-US" smtClean="0"/>
              <a:pPr eaLnBrk="1" hangingPunct="1"/>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eaLnBrk="1" hangingPunct="1"/>
            <a:fld id="{D26BFA50-1E56-4EF7-BC1D-82DAB5A662F4}" type="slidenum">
              <a:rPr lang="en-US" smtClean="0"/>
              <a:pPr eaLnBrk="1" hangingPunct="1"/>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73E575-B7FF-45AD-9DD4-9AA7DA59965D}"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CA326-4515-4891-AE47-2B6517E699BB}" type="slidenum">
              <a:rPr lang="en-US" smtClean="0"/>
              <a:t>‹#›</a:t>
            </a:fld>
            <a:endParaRPr lang="en-US"/>
          </a:p>
        </p:txBody>
      </p:sp>
    </p:spTree>
    <p:extLst>
      <p:ext uri="{BB962C8B-B14F-4D97-AF65-F5344CB8AC3E}">
        <p14:creationId xmlns:p14="http://schemas.microsoft.com/office/powerpoint/2010/main" val="148041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3E575-B7FF-45AD-9DD4-9AA7DA59965D}"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CA326-4515-4891-AE47-2B6517E699BB}" type="slidenum">
              <a:rPr lang="en-US" smtClean="0"/>
              <a:t>‹#›</a:t>
            </a:fld>
            <a:endParaRPr lang="en-US"/>
          </a:p>
        </p:txBody>
      </p:sp>
    </p:spTree>
    <p:extLst>
      <p:ext uri="{BB962C8B-B14F-4D97-AF65-F5344CB8AC3E}">
        <p14:creationId xmlns:p14="http://schemas.microsoft.com/office/powerpoint/2010/main" val="61552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3E575-B7FF-45AD-9DD4-9AA7DA59965D}"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CA326-4515-4891-AE47-2B6517E699BB}" type="slidenum">
              <a:rPr lang="en-US" smtClean="0"/>
              <a:t>‹#›</a:t>
            </a:fld>
            <a:endParaRPr lang="en-US"/>
          </a:p>
        </p:txBody>
      </p:sp>
    </p:spTree>
    <p:extLst>
      <p:ext uri="{BB962C8B-B14F-4D97-AF65-F5344CB8AC3E}">
        <p14:creationId xmlns:p14="http://schemas.microsoft.com/office/powerpoint/2010/main" val="3671488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2779738B-4DA8-4B50-AA58-06BD514924D9}" type="slidenum">
              <a:rPr lang="en-US"/>
              <a:pPr>
                <a:defRPr/>
              </a:pPr>
              <a:t>‹#›</a:t>
            </a:fld>
            <a:endParaRPr lang="en-US"/>
          </a:p>
        </p:txBody>
      </p:sp>
    </p:spTree>
    <p:extLst>
      <p:ext uri="{BB962C8B-B14F-4D97-AF65-F5344CB8AC3E}">
        <p14:creationId xmlns:p14="http://schemas.microsoft.com/office/powerpoint/2010/main" val="117286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3E575-B7FF-45AD-9DD4-9AA7DA59965D}"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CA326-4515-4891-AE47-2B6517E699BB}" type="slidenum">
              <a:rPr lang="en-US" smtClean="0"/>
              <a:t>‹#›</a:t>
            </a:fld>
            <a:endParaRPr lang="en-US"/>
          </a:p>
        </p:txBody>
      </p:sp>
    </p:spTree>
    <p:extLst>
      <p:ext uri="{BB962C8B-B14F-4D97-AF65-F5344CB8AC3E}">
        <p14:creationId xmlns:p14="http://schemas.microsoft.com/office/powerpoint/2010/main" val="204426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3E575-B7FF-45AD-9DD4-9AA7DA59965D}"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CA326-4515-4891-AE47-2B6517E699BB}" type="slidenum">
              <a:rPr lang="en-US" smtClean="0"/>
              <a:t>‹#›</a:t>
            </a:fld>
            <a:endParaRPr lang="en-US"/>
          </a:p>
        </p:txBody>
      </p:sp>
    </p:spTree>
    <p:extLst>
      <p:ext uri="{BB962C8B-B14F-4D97-AF65-F5344CB8AC3E}">
        <p14:creationId xmlns:p14="http://schemas.microsoft.com/office/powerpoint/2010/main" val="11936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73E575-B7FF-45AD-9DD4-9AA7DA59965D}"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CA326-4515-4891-AE47-2B6517E699BB}" type="slidenum">
              <a:rPr lang="en-US" smtClean="0"/>
              <a:t>‹#›</a:t>
            </a:fld>
            <a:endParaRPr lang="en-US"/>
          </a:p>
        </p:txBody>
      </p:sp>
    </p:spTree>
    <p:extLst>
      <p:ext uri="{BB962C8B-B14F-4D97-AF65-F5344CB8AC3E}">
        <p14:creationId xmlns:p14="http://schemas.microsoft.com/office/powerpoint/2010/main" val="58504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73E575-B7FF-45AD-9DD4-9AA7DA59965D}" type="datetimeFigureOut">
              <a:rPr lang="en-US" smtClean="0"/>
              <a:t>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ACA326-4515-4891-AE47-2B6517E699BB}" type="slidenum">
              <a:rPr lang="en-US" smtClean="0"/>
              <a:t>‹#›</a:t>
            </a:fld>
            <a:endParaRPr lang="en-US"/>
          </a:p>
        </p:txBody>
      </p:sp>
    </p:spTree>
    <p:extLst>
      <p:ext uri="{BB962C8B-B14F-4D97-AF65-F5344CB8AC3E}">
        <p14:creationId xmlns:p14="http://schemas.microsoft.com/office/powerpoint/2010/main" val="344930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3E575-B7FF-45AD-9DD4-9AA7DA59965D}" type="datetimeFigureOut">
              <a:rPr lang="en-US" smtClean="0"/>
              <a:t>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ACA326-4515-4891-AE47-2B6517E699BB}" type="slidenum">
              <a:rPr lang="en-US" smtClean="0"/>
              <a:t>‹#›</a:t>
            </a:fld>
            <a:endParaRPr lang="en-US"/>
          </a:p>
        </p:txBody>
      </p:sp>
    </p:spTree>
    <p:extLst>
      <p:ext uri="{BB962C8B-B14F-4D97-AF65-F5344CB8AC3E}">
        <p14:creationId xmlns:p14="http://schemas.microsoft.com/office/powerpoint/2010/main" val="50074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3E575-B7FF-45AD-9DD4-9AA7DA59965D}" type="datetimeFigureOut">
              <a:rPr lang="en-US" smtClean="0"/>
              <a:t>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ACA326-4515-4891-AE47-2B6517E699BB}" type="slidenum">
              <a:rPr lang="en-US" smtClean="0"/>
              <a:t>‹#›</a:t>
            </a:fld>
            <a:endParaRPr lang="en-US"/>
          </a:p>
        </p:txBody>
      </p:sp>
    </p:spTree>
    <p:extLst>
      <p:ext uri="{BB962C8B-B14F-4D97-AF65-F5344CB8AC3E}">
        <p14:creationId xmlns:p14="http://schemas.microsoft.com/office/powerpoint/2010/main" val="82986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73E575-B7FF-45AD-9DD4-9AA7DA59965D}"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CA326-4515-4891-AE47-2B6517E699BB}" type="slidenum">
              <a:rPr lang="en-US" smtClean="0"/>
              <a:t>‹#›</a:t>
            </a:fld>
            <a:endParaRPr lang="en-US"/>
          </a:p>
        </p:txBody>
      </p:sp>
    </p:spTree>
    <p:extLst>
      <p:ext uri="{BB962C8B-B14F-4D97-AF65-F5344CB8AC3E}">
        <p14:creationId xmlns:p14="http://schemas.microsoft.com/office/powerpoint/2010/main" val="2032654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73E575-B7FF-45AD-9DD4-9AA7DA59965D}"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CA326-4515-4891-AE47-2B6517E699BB}" type="slidenum">
              <a:rPr lang="en-US" smtClean="0"/>
              <a:t>‹#›</a:t>
            </a:fld>
            <a:endParaRPr lang="en-US"/>
          </a:p>
        </p:txBody>
      </p:sp>
    </p:spTree>
    <p:extLst>
      <p:ext uri="{BB962C8B-B14F-4D97-AF65-F5344CB8AC3E}">
        <p14:creationId xmlns:p14="http://schemas.microsoft.com/office/powerpoint/2010/main" val="163524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3E575-B7FF-45AD-9DD4-9AA7DA59965D}" type="datetimeFigureOut">
              <a:rPr lang="en-US" smtClean="0"/>
              <a:t>2/21/2021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A326-4515-4891-AE47-2B6517E699BB}" type="slidenum">
              <a:rPr lang="en-US" smtClean="0"/>
              <a:t>‹#›</a:t>
            </a:fld>
            <a:endParaRPr lang="en-US"/>
          </a:p>
        </p:txBody>
      </p:sp>
    </p:spTree>
    <p:extLst>
      <p:ext uri="{BB962C8B-B14F-4D97-AF65-F5344CB8AC3E}">
        <p14:creationId xmlns:p14="http://schemas.microsoft.com/office/powerpoint/2010/main" val="1909244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s://encrypted-tbn1.gstatic.com/images?q=tbn:ANd9GcQmGfRiXiu0KqWZiYN_8DE0c0WhyRfA64MUOyWAm1f26p5y2Pj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txBox="1">
            <a:spLocks noChangeArrowheads="1"/>
          </p:cNvSpPr>
          <p:nvPr/>
        </p:nvSpPr>
        <p:spPr>
          <a:xfrm>
            <a:off x="2655887" y="1333500"/>
            <a:ext cx="3960813" cy="990600"/>
          </a:xfrm>
          <a:prstGeom prst="rect">
            <a:avLst/>
          </a:prstGeom>
        </p:spPr>
        <p:txBody>
          <a:bodyPr/>
          <a:lstStyle/>
          <a:p>
            <a:pPr marL="342900" indent="-342900" eaLnBrk="0" hangingPunct="0">
              <a:spcBef>
                <a:spcPct val="20000"/>
              </a:spcBef>
              <a:buClr>
                <a:schemeClr val="hlink"/>
              </a:buClr>
              <a:defRPr/>
            </a:pPr>
            <a:r>
              <a:rPr lang="en-US" sz="6600" b="1" kern="0" dirty="0">
                <a:effectLst>
                  <a:outerShdw blurRad="38100" dist="38100" dir="2700000" algn="tl">
                    <a:srgbClr val="000000"/>
                  </a:outerShdw>
                </a:effectLst>
                <a:latin typeface="+mn-lt"/>
                <a:cs typeface="+mn-cs"/>
              </a:rPr>
              <a:t>  Địa </a:t>
            </a:r>
            <a:r>
              <a:rPr lang="en-US" sz="6600" b="1" kern="0" dirty="0" err="1">
                <a:effectLst>
                  <a:outerShdw blurRad="38100" dist="38100" dir="2700000" algn="tl">
                    <a:srgbClr val="000000"/>
                  </a:outerShdw>
                </a:effectLst>
                <a:latin typeface="+mn-lt"/>
                <a:cs typeface="+mn-cs"/>
              </a:rPr>
              <a:t>Lí</a:t>
            </a:r>
            <a:r>
              <a:rPr lang="en-US" sz="6600" b="1" kern="0" dirty="0">
                <a:effectLst>
                  <a:outerShdw blurRad="38100" dist="38100" dir="2700000" algn="tl">
                    <a:srgbClr val="000000"/>
                  </a:outerShdw>
                </a:effectLst>
                <a:latin typeface="+mn-lt"/>
                <a:cs typeface="+mn-cs"/>
              </a:rPr>
              <a:t>  </a:t>
            </a:r>
            <a:endParaRPr lang="en-GB" sz="6600" b="1" kern="0" dirty="0">
              <a:effectLst>
                <a:outerShdw blurRad="38100" dist="38100" dir="2700000" algn="tl">
                  <a:srgbClr val="000000"/>
                </a:outerShdw>
              </a:effectLst>
              <a:latin typeface="+mn-lt"/>
              <a:cs typeface="+mn-cs"/>
            </a:endParaRPr>
          </a:p>
        </p:txBody>
      </p:sp>
      <p:sp>
        <p:nvSpPr>
          <p:cNvPr id="6" name="Rectangle 7"/>
          <p:cNvSpPr txBox="1">
            <a:spLocks noChangeArrowheads="1"/>
          </p:cNvSpPr>
          <p:nvPr/>
        </p:nvSpPr>
        <p:spPr>
          <a:xfrm>
            <a:off x="1371600" y="2743200"/>
            <a:ext cx="6096000" cy="2209800"/>
          </a:xfrm>
          <a:prstGeom prst="rect">
            <a:avLst/>
          </a:prstGeom>
        </p:spPr>
        <p:txBody>
          <a:bodyPr/>
          <a:lstStyle/>
          <a:p>
            <a:pPr marL="342900" indent="-342900" algn="ctr" eaLnBrk="0" hangingPunct="0">
              <a:spcBef>
                <a:spcPct val="20000"/>
              </a:spcBef>
              <a:buClr>
                <a:schemeClr val="hlink"/>
              </a:buClr>
              <a:defRPr/>
            </a:pPr>
            <a:r>
              <a:rPr lang="en-US" sz="6000" b="1" kern="0" dirty="0" err="1">
                <a:solidFill>
                  <a:srgbClr val="C00000"/>
                </a:solidFill>
                <a:effectLst>
                  <a:outerShdw blurRad="38100" dist="38100" dir="2700000" algn="tl">
                    <a:srgbClr val="000000"/>
                  </a:outerShdw>
                </a:effectLst>
                <a:latin typeface="+mn-lt"/>
                <a:cs typeface="+mn-cs"/>
              </a:rPr>
              <a:t>Thành</a:t>
            </a:r>
            <a:r>
              <a:rPr lang="en-US" sz="6000" b="1" kern="0" dirty="0">
                <a:solidFill>
                  <a:srgbClr val="C00000"/>
                </a:solidFill>
                <a:effectLst>
                  <a:outerShdw blurRad="38100" dist="38100" dir="2700000" algn="tl">
                    <a:srgbClr val="000000"/>
                  </a:outerShdw>
                </a:effectLst>
                <a:latin typeface="+mn-lt"/>
                <a:cs typeface="+mn-cs"/>
              </a:rPr>
              <a:t> </a:t>
            </a:r>
            <a:r>
              <a:rPr lang="en-US" sz="6000" b="1" kern="0" dirty="0" err="1">
                <a:solidFill>
                  <a:srgbClr val="C00000"/>
                </a:solidFill>
                <a:effectLst>
                  <a:outerShdw blurRad="38100" dist="38100" dir="2700000" algn="tl">
                    <a:srgbClr val="000000"/>
                  </a:outerShdw>
                </a:effectLst>
                <a:latin typeface="+mn-lt"/>
                <a:cs typeface="+mn-cs"/>
              </a:rPr>
              <a:t>phố</a:t>
            </a:r>
            <a:r>
              <a:rPr lang="en-US" sz="6000" b="1" kern="0" dirty="0">
                <a:solidFill>
                  <a:srgbClr val="C00000"/>
                </a:solidFill>
                <a:effectLst>
                  <a:outerShdw blurRad="38100" dist="38100" dir="2700000" algn="tl">
                    <a:srgbClr val="000000"/>
                  </a:outerShdw>
                </a:effectLst>
                <a:latin typeface="+mn-lt"/>
                <a:cs typeface="+mn-cs"/>
              </a:rPr>
              <a:t> </a:t>
            </a:r>
          </a:p>
          <a:p>
            <a:pPr marL="342900" indent="-342900" algn="ctr" eaLnBrk="0" hangingPunct="0">
              <a:spcBef>
                <a:spcPct val="20000"/>
              </a:spcBef>
              <a:buClr>
                <a:schemeClr val="hlink"/>
              </a:buClr>
              <a:defRPr/>
            </a:pPr>
            <a:r>
              <a:rPr lang="en-US" sz="6000" b="1" kern="0" dirty="0" err="1">
                <a:solidFill>
                  <a:srgbClr val="C00000"/>
                </a:solidFill>
                <a:effectLst>
                  <a:outerShdw blurRad="38100" dist="38100" dir="2700000" algn="tl">
                    <a:srgbClr val="000000"/>
                  </a:outerShdw>
                </a:effectLst>
                <a:latin typeface="+mn-lt"/>
                <a:cs typeface="+mn-cs"/>
              </a:rPr>
              <a:t>Hồ</a:t>
            </a:r>
            <a:r>
              <a:rPr lang="en-US" sz="6000" b="1" kern="0" dirty="0">
                <a:solidFill>
                  <a:srgbClr val="C00000"/>
                </a:solidFill>
                <a:effectLst>
                  <a:outerShdw blurRad="38100" dist="38100" dir="2700000" algn="tl">
                    <a:srgbClr val="000000"/>
                  </a:outerShdw>
                </a:effectLst>
                <a:latin typeface="+mn-lt"/>
                <a:cs typeface="+mn-cs"/>
              </a:rPr>
              <a:t> </a:t>
            </a:r>
            <a:r>
              <a:rPr lang="en-US" sz="6000" b="1" kern="0" dirty="0" err="1">
                <a:solidFill>
                  <a:srgbClr val="C00000"/>
                </a:solidFill>
                <a:effectLst>
                  <a:outerShdw blurRad="38100" dist="38100" dir="2700000" algn="tl">
                    <a:srgbClr val="000000"/>
                  </a:outerShdw>
                </a:effectLst>
                <a:latin typeface="+mn-lt"/>
                <a:cs typeface="+mn-cs"/>
              </a:rPr>
              <a:t>Chí</a:t>
            </a:r>
            <a:r>
              <a:rPr lang="en-US" sz="6000" b="1" kern="0" dirty="0">
                <a:solidFill>
                  <a:srgbClr val="C00000"/>
                </a:solidFill>
                <a:effectLst>
                  <a:outerShdw blurRad="38100" dist="38100" dir="2700000" algn="tl">
                    <a:srgbClr val="000000"/>
                  </a:outerShdw>
                </a:effectLst>
                <a:latin typeface="+mn-lt"/>
                <a:cs typeface="+mn-cs"/>
              </a:rPr>
              <a:t> Minh</a:t>
            </a:r>
            <a:endParaRPr lang="en-GB" sz="6000" b="1" kern="0" dirty="0">
              <a:solidFill>
                <a:srgbClr val="C00000"/>
              </a:solidFill>
              <a:effectLst>
                <a:outerShdw blurRad="38100" dist="38100" dir="2700000" algn="tl">
                  <a:srgbClr val="000000"/>
                </a:outerShdw>
              </a:effectLst>
              <a:latin typeface="+mn-lt"/>
              <a:cs typeface="+mn-cs"/>
            </a:endParaRPr>
          </a:p>
        </p:txBody>
      </p:sp>
    </p:spTree>
    <p:extLst>
      <p:ext uri="{BB962C8B-B14F-4D97-AF65-F5344CB8AC3E}">
        <p14:creationId xmlns:p14="http://schemas.microsoft.com/office/powerpoint/2010/main" val="3744835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9"/>
          <p:cNvSpPr txBox="1">
            <a:spLocks noChangeArrowheads="1"/>
          </p:cNvSpPr>
          <p:nvPr/>
        </p:nvSpPr>
        <p:spPr bwMode="auto">
          <a:xfrm>
            <a:off x="1143000" y="13335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400" b="1">
                <a:solidFill>
                  <a:srgbClr val="0000FF"/>
                </a:solidFill>
              </a:rPr>
              <a:t>1. Thành phố lớn </a:t>
            </a:r>
          </a:p>
        </p:txBody>
      </p:sp>
      <p:sp>
        <p:nvSpPr>
          <p:cNvPr id="37911" name="Text Box 23"/>
          <p:cNvSpPr txBox="1">
            <a:spLocks noChangeArrowheads="1"/>
          </p:cNvSpPr>
          <p:nvPr/>
        </p:nvSpPr>
        <p:spPr bwMode="auto">
          <a:xfrm>
            <a:off x="4953000" y="2895600"/>
            <a:ext cx="3886200" cy="2282825"/>
          </a:xfrm>
          <a:prstGeom prst="rect">
            <a:avLst/>
          </a:prstGeom>
          <a:noFill/>
          <a:ln w="9525">
            <a:noFill/>
            <a:miter lim="800000"/>
            <a:headEnd/>
            <a:tailEnd/>
          </a:ln>
          <a:effectLst/>
        </p:spPr>
        <p:txBody>
          <a:bodyPr>
            <a:spAutoFit/>
          </a:bodyPr>
          <a:lstStyle/>
          <a:p>
            <a:pPr eaLnBrk="0" hangingPunct="0">
              <a:spcBef>
                <a:spcPct val="50000"/>
              </a:spcBef>
              <a:defRPr/>
            </a:pPr>
            <a:r>
              <a:rPr lang="en-US" sz="2400" b="1">
                <a:solidFill>
                  <a:srgbClr val="FF0000"/>
                </a:solidFill>
                <a:effectLst>
                  <a:outerShdw blurRad="38100" dist="38100" dir="2700000" algn="tl">
                    <a:srgbClr val="C0C0C0"/>
                  </a:outerShdw>
                </a:effectLst>
              </a:rPr>
              <a:t>  Thành phố Hồ Chí Minh nằm bên bờ sông Sài Gòn, có lịch sử trên 300 năm. Là thành phố có diện tích khá lớn và số dân đông nhất cả nước.</a:t>
            </a:r>
            <a:endParaRPr lang="en-US" sz="2400" b="1">
              <a:solidFill>
                <a:srgbClr val="FF0000"/>
              </a:solidFill>
            </a:endParaRPr>
          </a:p>
        </p:txBody>
      </p:sp>
      <p:pic>
        <p:nvPicPr>
          <p:cNvPr id="3791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67000"/>
            <a:ext cx="4267200" cy="2759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968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7914"/>
                                        </p:tgtEl>
                                        <p:attrNameLst>
                                          <p:attrName>style.visibility</p:attrName>
                                        </p:attrNameLst>
                                      </p:cBhvr>
                                      <p:to>
                                        <p:strVal val="visible"/>
                                      </p:to>
                                    </p:set>
                                    <p:anim calcmode="lin" valueType="num">
                                      <p:cBhvr>
                                        <p:cTn id="7" dur="1000" fill="hold"/>
                                        <p:tgtEl>
                                          <p:spTgt spid="37914"/>
                                        </p:tgtEl>
                                        <p:attrNameLst>
                                          <p:attrName>ppt_w</p:attrName>
                                        </p:attrNameLst>
                                      </p:cBhvr>
                                      <p:tavLst>
                                        <p:tav tm="0">
                                          <p:val>
                                            <p:fltVal val="0"/>
                                          </p:val>
                                        </p:tav>
                                        <p:tav tm="100000">
                                          <p:val>
                                            <p:strVal val="#ppt_w"/>
                                          </p:val>
                                        </p:tav>
                                      </p:tavLst>
                                    </p:anim>
                                    <p:anim calcmode="lin" valueType="num">
                                      <p:cBhvr>
                                        <p:cTn id="8" dur="1000" fill="hold"/>
                                        <p:tgtEl>
                                          <p:spTgt spid="3791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7911">
                                            <p:txEl>
                                              <p:pRg st="0" end="0"/>
                                            </p:txEl>
                                          </p:spTgt>
                                        </p:tgtEl>
                                        <p:attrNameLst>
                                          <p:attrName>style.visibility</p:attrName>
                                        </p:attrNameLst>
                                      </p:cBhvr>
                                      <p:to>
                                        <p:strVal val="visible"/>
                                      </p:to>
                                    </p:set>
                                    <p:anim calcmode="lin" valueType="num">
                                      <p:cBhvr>
                                        <p:cTn id="11" dur="500" fill="hold"/>
                                        <p:tgtEl>
                                          <p:spTgt spid="3791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791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1"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6965" y="3962399"/>
            <a:ext cx="2133600" cy="3111351"/>
            <a:chOff x="0" y="0"/>
            <a:chExt cx="5760" cy="4858"/>
          </a:xfrm>
        </p:grpSpPr>
        <p:sp>
          <p:nvSpPr>
            <p:cNvPr id="16395" name="Text Box 10"/>
            <p:cNvSpPr txBox="1">
              <a:spLocks noChangeArrowheads="1"/>
            </p:cNvSpPr>
            <p:nvPr/>
          </p:nvSpPr>
          <p:spPr bwMode="auto">
            <a:xfrm>
              <a:off x="1200" y="3947"/>
              <a:ext cx="3168"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lgn="ctr">
                <a:spcBef>
                  <a:spcPct val="50000"/>
                </a:spcBef>
              </a:pPr>
              <a:endParaRPr lang="vi-VN" sz="2400"/>
            </a:p>
          </p:txBody>
        </p:sp>
        <p:pic>
          <p:nvPicPr>
            <p:cNvPr id="16396" name="Picture 11" descr="benthanh"/>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5760" cy="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4" name="Rectangle 15"/>
          <p:cNvSpPr>
            <a:spLocks noChangeArrowheads="1"/>
          </p:cNvSpPr>
          <p:nvPr/>
        </p:nvSpPr>
        <p:spPr bwMode="auto">
          <a:xfrm>
            <a:off x="955110" y="592899"/>
            <a:ext cx="731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i="1" dirty="0" err="1">
                <a:solidFill>
                  <a:srgbClr val="FF00FF"/>
                </a:solidFill>
              </a:rPr>
              <a:t>Đọc</a:t>
            </a:r>
            <a:r>
              <a:rPr lang="en-US" sz="2400" b="1" i="1" dirty="0">
                <a:solidFill>
                  <a:srgbClr val="FF00FF"/>
                </a:solidFill>
              </a:rPr>
              <a:t> </a:t>
            </a:r>
            <a:r>
              <a:rPr lang="en-US" sz="2400" b="1" i="1" dirty="0" err="1">
                <a:solidFill>
                  <a:srgbClr val="FF00FF"/>
                </a:solidFill>
              </a:rPr>
              <a:t>thông</a:t>
            </a:r>
            <a:r>
              <a:rPr lang="en-US" sz="2400" b="1" i="1" dirty="0">
                <a:solidFill>
                  <a:srgbClr val="FF00FF"/>
                </a:solidFill>
              </a:rPr>
              <a:t> tin </a:t>
            </a:r>
            <a:r>
              <a:rPr lang="en-US" sz="2400" b="1" i="1" dirty="0" err="1">
                <a:solidFill>
                  <a:srgbClr val="FF00FF"/>
                </a:solidFill>
              </a:rPr>
              <a:t>dưới</a:t>
            </a:r>
            <a:r>
              <a:rPr lang="en-US" sz="2400" b="1" i="1" dirty="0">
                <a:solidFill>
                  <a:srgbClr val="FF00FF"/>
                </a:solidFill>
              </a:rPr>
              <a:t> </a:t>
            </a:r>
            <a:r>
              <a:rPr lang="en-US" sz="2400" b="1" i="1" dirty="0" err="1">
                <a:solidFill>
                  <a:srgbClr val="FF00FF"/>
                </a:solidFill>
              </a:rPr>
              <a:t>đây</a:t>
            </a:r>
            <a:r>
              <a:rPr lang="en-US" sz="2400" b="1" i="1" dirty="0">
                <a:solidFill>
                  <a:srgbClr val="FF00FF"/>
                </a:solidFill>
              </a:rPr>
              <a:t> </a:t>
            </a:r>
            <a:r>
              <a:rPr lang="en-US" sz="2400" b="1" i="1" dirty="0" err="1">
                <a:solidFill>
                  <a:srgbClr val="FF00FF"/>
                </a:solidFill>
              </a:rPr>
              <a:t>và</a:t>
            </a:r>
            <a:r>
              <a:rPr lang="en-US" sz="2400" b="1" i="1" dirty="0">
                <a:solidFill>
                  <a:srgbClr val="FF00FF"/>
                </a:solidFill>
              </a:rPr>
              <a:t> </a:t>
            </a:r>
            <a:r>
              <a:rPr lang="en-US" sz="2400" b="1" i="1" dirty="0" err="1">
                <a:solidFill>
                  <a:srgbClr val="FF00FF"/>
                </a:solidFill>
              </a:rPr>
              <a:t>trả</a:t>
            </a:r>
            <a:r>
              <a:rPr lang="en-US" sz="2400" b="1" i="1" dirty="0">
                <a:solidFill>
                  <a:srgbClr val="FF00FF"/>
                </a:solidFill>
              </a:rPr>
              <a:t> </a:t>
            </a:r>
            <a:r>
              <a:rPr lang="en-US" sz="2400" b="1" i="1" dirty="0" err="1">
                <a:solidFill>
                  <a:srgbClr val="FF00FF"/>
                </a:solidFill>
              </a:rPr>
              <a:t>lời</a:t>
            </a:r>
            <a:r>
              <a:rPr lang="en-US" sz="2400" b="1" i="1" dirty="0">
                <a:solidFill>
                  <a:srgbClr val="FF00FF"/>
                </a:solidFill>
              </a:rPr>
              <a:t> </a:t>
            </a:r>
            <a:r>
              <a:rPr lang="en-US" sz="2400" b="1" i="1" dirty="0" err="1">
                <a:solidFill>
                  <a:srgbClr val="FF00FF"/>
                </a:solidFill>
              </a:rPr>
              <a:t>câu</a:t>
            </a:r>
            <a:r>
              <a:rPr lang="en-US" sz="2400" b="1" i="1" dirty="0">
                <a:solidFill>
                  <a:srgbClr val="FF00FF"/>
                </a:solidFill>
              </a:rPr>
              <a:t> </a:t>
            </a:r>
            <a:r>
              <a:rPr lang="en-US" sz="2400" b="1" i="1" dirty="0" err="1">
                <a:solidFill>
                  <a:srgbClr val="FF00FF"/>
                </a:solidFill>
              </a:rPr>
              <a:t>hỏi</a:t>
            </a:r>
            <a:endParaRPr lang="en-US" sz="2400" b="1" i="1" dirty="0">
              <a:solidFill>
                <a:srgbClr val="FF00FF"/>
              </a:solidFill>
            </a:endParaRPr>
          </a:p>
        </p:txBody>
      </p:sp>
      <p:pic>
        <p:nvPicPr>
          <p:cNvPr id="1639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8" y="1006258"/>
            <a:ext cx="8983980" cy="128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0" y="2133600"/>
            <a:ext cx="8674100" cy="123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8" y="3200400"/>
            <a:ext cx="8623300" cy="123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2"/>
          <p:cNvSpPr txBox="1">
            <a:spLocks noChangeArrowheads="1"/>
          </p:cNvSpPr>
          <p:nvPr/>
        </p:nvSpPr>
        <p:spPr bwMode="auto">
          <a:xfrm>
            <a:off x="142240" y="135699"/>
            <a:ext cx="84570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800" b="1" dirty="0">
                <a:solidFill>
                  <a:srgbClr val="0000FF"/>
                </a:solidFill>
              </a:rPr>
              <a:t>2. </a:t>
            </a:r>
            <a:r>
              <a:rPr lang="en-US" sz="2800" b="1" dirty="0" err="1">
                <a:solidFill>
                  <a:srgbClr val="0000FF"/>
                </a:solidFill>
              </a:rPr>
              <a:t>Trung</a:t>
            </a:r>
            <a:r>
              <a:rPr lang="en-US" sz="2800" b="1" dirty="0">
                <a:solidFill>
                  <a:srgbClr val="0000FF"/>
                </a:solidFill>
              </a:rPr>
              <a:t> </a:t>
            </a:r>
            <a:r>
              <a:rPr lang="en-US" sz="2800" b="1" dirty="0" err="1">
                <a:solidFill>
                  <a:srgbClr val="0000FF"/>
                </a:solidFill>
              </a:rPr>
              <a:t>tâm</a:t>
            </a:r>
            <a:r>
              <a:rPr lang="en-US" sz="2800" b="1" dirty="0">
                <a:solidFill>
                  <a:srgbClr val="0000FF"/>
                </a:solidFill>
              </a:rPr>
              <a:t> </a:t>
            </a:r>
            <a:r>
              <a:rPr lang="en-US" sz="2800" b="1" dirty="0" err="1">
                <a:solidFill>
                  <a:srgbClr val="0000FF"/>
                </a:solidFill>
              </a:rPr>
              <a:t>kinh</a:t>
            </a:r>
            <a:r>
              <a:rPr lang="en-US" sz="2800" b="1" dirty="0">
                <a:solidFill>
                  <a:srgbClr val="0000FF"/>
                </a:solidFill>
              </a:rPr>
              <a:t> </a:t>
            </a:r>
            <a:r>
              <a:rPr lang="en-US" sz="2800" b="1" dirty="0" err="1">
                <a:solidFill>
                  <a:srgbClr val="0000FF"/>
                </a:solidFill>
              </a:rPr>
              <a:t>tế</a:t>
            </a:r>
            <a:r>
              <a:rPr lang="en-US" sz="2800" b="1" dirty="0">
                <a:solidFill>
                  <a:srgbClr val="0000FF"/>
                </a:solidFill>
              </a:rPr>
              <a:t>, </a:t>
            </a:r>
            <a:r>
              <a:rPr lang="en-US" sz="2800" b="1" dirty="0" err="1">
                <a:solidFill>
                  <a:srgbClr val="0000FF"/>
                </a:solidFill>
              </a:rPr>
              <a:t>văn</a:t>
            </a:r>
            <a:r>
              <a:rPr lang="en-US" sz="2800" b="1" dirty="0">
                <a:solidFill>
                  <a:srgbClr val="0000FF"/>
                </a:solidFill>
              </a:rPr>
              <a:t> </a:t>
            </a:r>
            <a:r>
              <a:rPr lang="en-US" sz="2800" b="1" dirty="0" err="1">
                <a:solidFill>
                  <a:srgbClr val="0000FF"/>
                </a:solidFill>
              </a:rPr>
              <a:t>hoá</a:t>
            </a:r>
            <a:r>
              <a:rPr lang="en-US" sz="2800" b="1" dirty="0">
                <a:solidFill>
                  <a:srgbClr val="0000FF"/>
                </a:solidFill>
              </a:rPr>
              <a:t>, </a:t>
            </a:r>
            <a:r>
              <a:rPr lang="en-US" sz="2800" b="1" dirty="0" err="1">
                <a:solidFill>
                  <a:srgbClr val="0000FF"/>
                </a:solidFill>
              </a:rPr>
              <a:t>khoa</a:t>
            </a:r>
            <a:r>
              <a:rPr lang="en-US" sz="2800" b="1" dirty="0">
                <a:solidFill>
                  <a:srgbClr val="0000FF"/>
                </a:solidFill>
              </a:rPr>
              <a:t> </a:t>
            </a:r>
            <a:r>
              <a:rPr lang="en-US" sz="2800" b="1" dirty="0" err="1">
                <a:solidFill>
                  <a:srgbClr val="0000FF"/>
                </a:solidFill>
              </a:rPr>
              <a:t>học</a:t>
            </a:r>
            <a:r>
              <a:rPr lang="en-US" sz="2800" b="1" dirty="0">
                <a:solidFill>
                  <a:srgbClr val="0000FF"/>
                </a:solidFill>
              </a:rPr>
              <a:t> </a:t>
            </a:r>
            <a:r>
              <a:rPr lang="en-US" sz="2800" b="1" dirty="0" err="1">
                <a:solidFill>
                  <a:srgbClr val="0000FF"/>
                </a:solidFill>
              </a:rPr>
              <a:t>lớn</a:t>
            </a:r>
            <a:r>
              <a:rPr lang="en-US" sz="2800" b="1" dirty="0">
                <a:solidFill>
                  <a:srgbClr val="0000FF"/>
                </a:solidFill>
              </a:rPr>
              <a:t>.   </a:t>
            </a:r>
          </a:p>
        </p:txBody>
      </p:sp>
      <p:sp>
        <p:nvSpPr>
          <p:cNvPr id="13" name="Text Box 3"/>
          <p:cNvSpPr txBox="1">
            <a:spLocks noChangeArrowheads="1"/>
          </p:cNvSpPr>
          <p:nvPr/>
        </p:nvSpPr>
        <p:spPr bwMode="auto">
          <a:xfrm>
            <a:off x="2286000" y="4435395"/>
            <a:ext cx="502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000" b="1" dirty="0">
                <a:solidFill>
                  <a:srgbClr val="0000FF"/>
                </a:solidFill>
              </a:rPr>
              <a:t>1. </a:t>
            </a:r>
            <a:r>
              <a:rPr lang="en-US" sz="2000" b="1" dirty="0" err="1">
                <a:solidFill>
                  <a:srgbClr val="0000FF"/>
                </a:solidFill>
              </a:rPr>
              <a:t>Nêu</a:t>
            </a:r>
            <a:r>
              <a:rPr lang="en-US" sz="2000" b="1" dirty="0">
                <a:solidFill>
                  <a:srgbClr val="0000FF"/>
                </a:solidFill>
              </a:rPr>
              <a:t> </a:t>
            </a:r>
            <a:r>
              <a:rPr lang="en-US" sz="2000" b="1" dirty="0" err="1">
                <a:solidFill>
                  <a:srgbClr val="0000FF"/>
                </a:solidFill>
              </a:rPr>
              <a:t>những</a:t>
            </a:r>
            <a:r>
              <a:rPr lang="en-US" sz="2000" b="1" dirty="0">
                <a:solidFill>
                  <a:srgbClr val="0000FF"/>
                </a:solidFill>
              </a:rPr>
              <a:t> </a:t>
            </a:r>
            <a:r>
              <a:rPr lang="en-US" sz="2000" b="1" dirty="0" err="1">
                <a:solidFill>
                  <a:srgbClr val="0000FF"/>
                </a:solidFill>
              </a:rPr>
              <a:t>dẫn</a:t>
            </a:r>
            <a:r>
              <a:rPr lang="en-US" sz="2000" b="1" dirty="0">
                <a:solidFill>
                  <a:srgbClr val="0000FF"/>
                </a:solidFill>
              </a:rPr>
              <a:t> </a:t>
            </a:r>
            <a:r>
              <a:rPr lang="en-US" sz="2000" b="1" dirty="0" err="1">
                <a:solidFill>
                  <a:srgbClr val="0000FF"/>
                </a:solidFill>
              </a:rPr>
              <a:t>chứng</a:t>
            </a:r>
            <a:r>
              <a:rPr lang="en-US" sz="2000" b="1" dirty="0">
                <a:solidFill>
                  <a:srgbClr val="0000FF"/>
                </a:solidFill>
              </a:rPr>
              <a:t> </a:t>
            </a:r>
            <a:r>
              <a:rPr lang="en-US" sz="2000" b="1" dirty="0" err="1">
                <a:solidFill>
                  <a:srgbClr val="0000FF"/>
                </a:solidFill>
              </a:rPr>
              <a:t>thể</a:t>
            </a:r>
            <a:r>
              <a:rPr lang="en-US" sz="2000" b="1" dirty="0">
                <a:solidFill>
                  <a:srgbClr val="0000FF"/>
                </a:solidFill>
              </a:rPr>
              <a:t> </a:t>
            </a:r>
            <a:r>
              <a:rPr lang="en-US" sz="2000" b="1" dirty="0" err="1">
                <a:solidFill>
                  <a:srgbClr val="0000FF"/>
                </a:solidFill>
              </a:rPr>
              <a:t>hiện</a:t>
            </a:r>
            <a:r>
              <a:rPr lang="en-US" sz="2000" b="1" dirty="0">
                <a:solidFill>
                  <a:srgbClr val="0000FF"/>
                </a:solidFill>
              </a:rPr>
              <a:t> </a:t>
            </a:r>
            <a:r>
              <a:rPr lang="en-US" sz="2000" b="1" dirty="0" err="1">
                <a:solidFill>
                  <a:srgbClr val="0000FF"/>
                </a:solidFill>
              </a:rPr>
              <a:t>thành</a:t>
            </a:r>
            <a:r>
              <a:rPr lang="en-US" sz="2000" b="1" dirty="0">
                <a:solidFill>
                  <a:srgbClr val="0000FF"/>
                </a:solidFill>
              </a:rPr>
              <a:t> </a:t>
            </a:r>
            <a:r>
              <a:rPr lang="en-US" sz="2000" b="1" dirty="0" err="1">
                <a:solidFill>
                  <a:srgbClr val="0000FF"/>
                </a:solidFill>
              </a:rPr>
              <a:t>phố</a:t>
            </a:r>
            <a:r>
              <a:rPr lang="en-US" sz="2000" b="1" dirty="0">
                <a:solidFill>
                  <a:srgbClr val="0000FF"/>
                </a:solidFill>
              </a:rPr>
              <a:t> </a:t>
            </a:r>
            <a:r>
              <a:rPr lang="en-US" sz="2000" b="1" dirty="0" err="1">
                <a:solidFill>
                  <a:srgbClr val="0000FF"/>
                </a:solidFill>
              </a:rPr>
              <a:t>là</a:t>
            </a:r>
            <a:r>
              <a:rPr lang="en-US" sz="2000" b="1" dirty="0">
                <a:solidFill>
                  <a:srgbClr val="0000FF"/>
                </a:solidFill>
              </a:rPr>
              <a:t> </a:t>
            </a:r>
            <a:r>
              <a:rPr lang="en-US" sz="2000" b="1" dirty="0" err="1">
                <a:solidFill>
                  <a:srgbClr val="0000FF"/>
                </a:solidFill>
              </a:rPr>
              <a:t>trung</a:t>
            </a:r>
            <a:r>
              <a:rPr lang="en-US" sz="2000" b="1" dirty="0">
                <a:solidFill>
                  <a:srgbClr val="0000FF"/>
                </a:solidFill>
              </a:rPr>
              <a:t> </a:t>
            </a:r>
            <a:r>
              <a:rPr lang="en-US" sz="2000" b="1" dirty="0" err="1">
                <a:solidFill>
                  <a:srgbClr val="0000FF"/>
                </a:solidFill>
              </a:rPr>
              <a:t>tâm</a:t>
            </a:r>
            <a:r>
              <a:rPr lang="en-US" sz="2000" b="1" dirty="0">
                <a:solidFill>
                  <a:srgbClr val="0000FF"/>
                </a:solidFill>
              </a:rPr>
              <a:t> </a:t>
            </a:r>
            <a:r>
              <a:rPr lang="en-US" sz="2000" b="1" dirty="0" err="1">
                <a:solidFill>
                  <a:srgbClr val="0000FF"/>
                </a:solidFill>
              </a:rPr>
              <a:t>kinh</a:t>
            </a:r>
            <a:r>
              <a:rPr lang="en-US" sz="2000" b="1" dirty="0">
                <a:solidFill>
                  <a:srgbClr val="0000FF"/>
                </a:solidFill>
              </a:rPr>
              <a:t> </a:t>
            </a:r>
            <a:r>
              <a:rPr lang="en-US" sz="2000" b="1" dirty="0" err="1">
                <a:solidFill>
                  <a:srgbClr val="0000FF"/>
                </a:solidFill>
              </a:rPr>
              <a:t>tế</a:t>
            </a:r>
            <a:r>
              <a:rPr lang="en-US" sz="2000" b="1" dirty="0">
                <a:solidFill>
                  <a:srgbClr val="0000FF"/>
                </a:solidFill>
              </a:rPr>
              <a:t> </a:t>
            </a:r>
            <a:r>
              <a:rPr lang="en-US" sz="2000" b="1" dirty="0" err="1">
                <a:solidFill>
                  <a:srgbClr val="0000FF"/>
                </a:solidFill>
              </a:rPr>
              <a:t>lớn</a:t>
            </a:r>
            <a:r>
              <a:rPr lang="en-US" sz="2000" b="1" dirty="0">
                <a:solidFill>
                  <a:srgbClr val="0000FF"/>
                </a:solidFill>
              </a:rPr>
              <a:t> </a:t>
            </a:r>
            <a:r>
              <a:rPr lang="en-US" sz="2000" b="1" dirty="0" err="1">
                <a:solidFill>
                  <a:srgbClr val="0000FF"/>
                </a:solidFill>
              </a:rPr>
              <a:t>của</a:t>
            </a:r>
            <a:r>
              <a:rPr lang="en-US" sz="2000" b="1" dirty="0">
                <a:solidFill>
                  <a:srgbClr val="0000FF"/>
                </a:solidFill>
              </a:rPr>
              <a:t> </a:t>
            </a:r>
            <a:r>
              <a:rPr lang="en-US" sz="2000" b="1" dirty="0" err="1">
                <a:solidFill>
                  <a:srgbClr val="0000FF"/>
                </a:solidFill>
              </a:rPr>
              <a:t>cả</a:t>
            </a:r>
            <a:r>
              <a:rPr lang="en-US" sz="2000" b="1" dirty="0">
                <a:solidFill>
                  <a:srgbClr val="0000FF"/>
                </a:solidFill>
              </a:rPr>
              <a:t> </a:t>
            </a:r>
            <a:r>
              <a:rPr lang="en-US" sz="2000" b="1" dirty="0" err="1">
                <a:solidFill>
                  <a:srgbClr val="0000FF"/>
                </a:solidFill>
              </a:rPr>
              <a:t>nước</a:t>
            </a:r>
            <a:r>
              <a:rPr lang="en-US" sz="2000" b="1" dirty="0">
                <a:solidFill>
                  <a:srgbClr val="0000FF"/>
                </a:solidFill>
              </a:rPr>
              <a:t>?</a:t>
            </a:r>
          </a:p>
        </p:txBody>
      </p:sp>
      <p:sp>
        <p:nvSpPr>
          <p:cNvPr id="14" name="Text Box 4"/>
          <p:cNvSpPr txBox="1">
            <a:spLocks noChangeArrowheads="1"/>
          </p:cNvSpPr>
          <p:nvPr/>
        </p:nvSpPr>
        <p:spPr bwMode="auto">
          <a:xfrm>
            <a:off x="2319403" y="5099122"/>
            <a:ext cx="533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000" b="1" dirty="0">
                <a:solidFill>
                  <a:srgbClr val="0000FF"/>
                </a:solidFill>
              </a:rPr>
              <a:t>2. </a:t>
            </a:r>
            <a:r>
              <a:rPr lang="en-US" sz="2000" b="1" dirty="0" err="1">
                <a:solidFill>
                  <a:srgbClr val="0000FF"/>
                </a:solidFill>
              </a:rPr>
              <a:t>Nêu</a:t>
            </a:r>
            <a:r>
              <a:rPr lang="en-US" sz="2000" b="1" dirty="0">
                <a:solidFill>
                  <a:srgbClr val="0000FF"/>
                </a:solidFill>
              </a:rPr>
              <a:t> </a:t>
            </a:r>
            <a:r>
              <a:rPr lang="en-US" sz="2000" b="1" dirty="0" err="1">
                <a:solidFill>
                  <a:srgbClr val="0000FF"/>
                </a:solidFill>
              </a:rPr>
              <a:t>những</a:t>
            </a:r>
            <a:r>
              <a:rPr lang="en-US" sz="2000" b="1" dirty="0">
                <a:solidFill>
                  <a:srgbClr val="0000FF"/>
                </a:solidFill>
              </a:rPr>
              <a:t> </a:t>
            </a:r>
            <a:r>
              <a:rPr lang="en-US" sz="2000" b="1" dirty="0" err="1">
                <a:solidFill>
                  <a:srgbClr val="0000FF"/>
                </a:solidFill>
              </a:rPr>
              <a:t>dẫn</a:t>
            </a:r>
            <a:r>
              <a:rPr lang="en-US" sz="2000" b="1" dirty="0">
                <a:solidFill>
                  <a:srgbClr val="0000FF"/>
                </a:solidFill>
              </a:rPr>
              <a:t> </a:t>
            </a:r>
            <a:r>
              <a:rPr lang="en-US" sz="2000" b="1" dirty="0" err="1">
                <a:solidFill>
                  <a:srgbClr val="0000FF"/>
                </a:solidFill>
              </a:rPr>
              <a:t>chứng</a:t>
            </a:r>
            <a:r>
              <a:rPr lang="en-US" sz="2000" b="1" dirty="0">
                <a:solidFill>
                  <a:srgbClr val="0000FF"/>
                </a:solidFill>
              </a:rPr>
              <a:t> </a:t>
            </a:r>
            <a:r>
              <a:rPr lang="en-US" sz="2000" b="1" dirty="0" err="1">
                <a:solidFill>
                  <a:srgbClr val="0000FF"/>
                </a:solidFill>
              </a:rPr>
              <a:t>thể</a:t>
            </a:r>
            <a:r>
              <a:rPr lang="en-US" sz="2000" b="1" dirty="0">
                <a:solidFill>
                  <a:srgbClr val="0000FF"/>
                </a:solidFill>
              </a:rPr>
              <a:t> </a:t>
            </a:r>
            <a:r>
              <a:rPr lang="en-US" sz="2000" b="1" dirty="0" err="1">
                <a:solidFill>
                  <a:srgbClr val="0000FF"/>
                </a:solidFill>
              </a:rPr>
              <a:t>hiện</a:t>
            </a:r>
            <a:r>
              <a:rPr lang="en-US" sz="2000" b="1" dirty="0">
                <a:solidFill>
                  <a:srgbClr val="0000FF"/>
                </a:solidFill>
              </a:rPr>
              <a:t> </a:t>
            </a:r>
            <a:r>
              <a:rPr lang="en-US" sz="2000" b="1" dirty="0" err="1">
                <a:solidFill>
                  <a:srgbClr val="0000FF"/>
                </a:solidFill>
              </a:rPr>
              <a:t>thành</a:t>
            </a:r>
            <a:r>
              <a:rPr lang="en-US" sz="2000" b="1" dirty="0">
                <a:solidFill>
                  <a:srgbClr val="0000FF"/>
                </a:solidFill>
              </a:rPr>
              <a:t> </a:t>
            </a:r>
            <a:r>
              <a:rPr lang="en-US" sz="2000" b="1" dirty="0" err="1">
                <a:solidFill>
                  <a:srgbClr val="0000FF"/>
                </a:solidFill>
              </a:rPr>
              <a:t>phố</a:t>
            </a:r>
            <a:r>
              <a:rPr lang="en-US" sz="2000" b="1" dirty="0">
                <a:solidFill>
                  <a:srgbClr val="0000FF"/>
                </a:solidFill>
              </a:rPr>
              <a:t> </a:t>
            </a:r>
            <a:r>
              <a:rPr lang="en-US" sz="2000" b="1" dirty="0" err="1">
                <a:solidFill>
                  <a:srgbClr val="0000FF"/>
                </a:solidFill>
              </a:rPr>
              <a:t>là</a:t>
            </a:r>
            <a:r>
              <a:rPr lang="en-US" sz="2000" b="1" dirty="0">
                <a:solidFill>
                  <a:srgbClr val="0000FF"/>
                </a:solidFill>
              </a:rPr>
              <a:t> </a:t>
            </a:r>
            <a:r>
              <a:rPr lang="en-US" sz="2000" b="1" dirty="0" err="1">
                <a:solidFill>
                  <a:srgbClr val="0000FF"/>
                </a:solidFill>
              </a:rPr>
              <a:t>trung</a:t>
            </a:r>
            <a:r>
              <a:rPr lang="en-US" sz="2000" b="1" dirty="0">
                <a:solidFill>
                  <a:srgbClr val="0000FF"/>
                </a:solidFill>
              </a:rPr>
              <a:t> </a:t>
            </a:r>
            <a:r>
              <a:rPr lang="en-US" sz="2000" b="1" dirty="0" err="1">
                <a:solidFill>
                  <a:srgbClr val="0000FF"/>
                </a:solidFill>
              </a:rPr>
              <a:t>tâm</a:t>
            </a:r>
            <a:r>
              <a:rPr lang="en-US" sz="2000" b="1" dirty="0">
                <a:solidFill>
                  <a:srgbClr val="0000FF"/>
                </a:solidFill>
              </a:rPr>
              <a:t> </a:t>
            </a:r>
            <a:r>
              <a:rPr lang="en-US" sz="2000" b="1" dirty="0" err="1">
                <a:solidFill>
                  <a:srgbClr val="0000FF"/>
                </a:solidFill>
              </a:rPr>
              <a:t>văn</a:t>
            </a:r>
            <a:r>
              <a:rPr lang="en-US" sz="2000" b="1" dirty="0">
                <a:solidFill>
                  <a:srgbClr val="0000FF"/>
                </a:solidFill>
              </a:rPr>
              <a:t> </a:t>
            </a:r>
            <a:r>
              <a:rPr lang="en-US" sz="2000" b="1" dirty="0" err="1">
                <a:solidFill>
                  <a:srgbClr val="0000FF"/>
                </a:solidFill>
              </a:rPr>
              <a:t>hoá</a:t>
            </a:r>
            <a:r>
              <a:rPr lang="en-US" sz="2000" b="1" dirty="0">
                <a:solidFill>
                  <a:srgbClr val="0000FF"/>
                </a:solidFill>
              </a:rPr>
              <a:t>, </a:t>
            </a:r>
            <a:r>
              <a:rPr lang="en-US" sz="2000" b="1" dirty="0" err="1">
                <a:solidFill>
                  <a:srgbClr val="0000FF"/>
                </a:solidFill>
              </a:rPr>
              <a:t>khoa</a:t>
            </a:r>
            <a:r>
              <a:rPr lang="en-US" sz="2000" b="1" dirty="0">
                <a:solidFill>
                  <a:srgbClr val="0000FF"/>
                </a:solidFill>
              </a:rPr>
              <a:t> </a:t>
            </a:r>
            <a:r>
              <a:rPr lang="en-US" sz="2000" b="1" dirty="0" err="1">
                <a:solidFill>
                  <a:srgbClr val="0000FF"/>
                </a:solidFill>
              </a:rPr>
              <a:t>học</a:t>
            </a:r>
            <a:r>
              <a:rPr lang="en-US" sz="2000" b="1" dirty="0">
                <a:solidFill>
                  <a:srgbClr val="0000FF"/>
                </a:solidFill>
              </a:rPr>
              <a:t> </a:t>
            </a:r>
            <a:r>
              <a:rPr lang="en-US" sz="2000" b="1" dirty="0" err="1">
                <a:solidFill>
                  <a:srgbClr val="0000FF"/>
                </a:solidFill>
              </a:rPr>
              <a:t>lớn</a:t>
            </a:r>
            <a:r>
              <a:rPr lang="en-US" sz="2000" b="1" dirty="0">
                <a:solidFill>
                  <a:srgbClr val="0000FF"/>
                </a:solidFill>
              </a:rPr>
              <a:t> </a:t>
            </a:r>
            <a:r>
              <a:rPr lang="en-US" sz="2000" b="1" dirty="0" err="1">
                <a:solidFill>
                  <a:srgbClr val="0000FF"/>
                </a:solidFill>
              </a:rPr>
              <a:t>của</a:t>
            </a:r>
            <a:r>
              <a:rPr lang="en-US" sz="2000" b="1" dirty="0">
                <a:solidFill>
                  <a:srgbClr val="0000FF"/>
                </a:solidFill>
              </a:rPr>
              <a:t> </a:t>
            </a:r>
            <a:r>
              <a:rPr lang="en-US" sz="2000" b="1" dirty="0" err="1">
                <a:solidFill>
                  <a:srgbClr val="0000FF"/>
                </a:solidFill>
              </a:rPr>
              <a:t>cả</a:t>
            </a:r>
            <a:r>
              <a:rPr lang="en-US" sz="2000" b="1" dirty="0">
                <a:solidFill>
                  <a:srgbClr val="0000FF"/>
                </a:solidFill>
              </a:rPr>
              <a:t> </a:t>
            </a:r>
            <a:r>
              <a:rPr lang="en-US" sz="2000" b="1" dirty="0" err="1">
                <a:solidFill>
                  <a:srgbClr val="0000FF"/>
                </a:solidFill>
              </a:rPr>
              <a:t>nước</a:t>
            </a:r>
            <a:r>
              <a:rPr lang="en-US" sz="2000" b="1" dirty="0">
                <a:solidFill>
                  <a:srgbClr val="0000FF"/>
                </a:solidFill>
              </a:rPr>
              <a:t>?</a:t>
            </a:r>
          </a:p>
        </p:txBody>
      </p:sp>
      <p:sp>
        <p:nvSpPr>
          <p:cNvPr id="3" name="Rectangle 2"/>
          <p:cNvSpPr/>
          <p:nvPr/>
        </p:nvSpPr>
        <p:spPr>
          <a:xfrm>
            <a:off x="2319403" y="5781347"/>
            <a:ext cx="5029200" cy="1015663"/>
          </a:xfrm>
          <a:prstGeom prst="rect">
            <a:avLst/>
          </a:prstGeom>
        </p:spPr>
        <p:txBody>
          <a:bodyPr wrap="square">
            <a:spAutoFit/>
          </a:bodyPr>
          <a:lstStyle/>
          <a:p>
            <a:pPr>
              <a:spcBef>
                <a:spcPct val="50000"/>
              </a:spcBef>
            </a:pPr>
            <a:r>
              <a:rPr lang="en-US" sz="2000" b="1">
                <a:solidFill>
                  <a:srgbClr val="0000FF"/>
                </a:solidFill>
                <a:latin typeface="Times New Roman" pitchFamily="18" charset="0"/>
                <a:cs typeface="Times New Roman" pitchFamily="18" charset="0"/>
              </a:rPr>
              <a:t>3. Kể tên một số sản phẩm công nghiệp, một số khu vui chơi, giải trí của thành phố Hồ Chí Minh?</a:t>
            </a:r>
            <a:endParaRPr lang="en-US" sz="2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958876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blinds(horizontal)">
                                      <p:cBhvr>
                                        <p:cTn id="14" dur="500"/>
                                        <p:tgtEl>
                                          <p:spTgt spid="12">
                                            <p:txEl>
                                              <p:pRg st="0" end="0"/>
                                            </p:txEl>
                                          </p:spTgt>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0502La06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26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3"/>
          <p:cNvSpPr>
            <a:spLocks noChangeArrowheads="1"/>
          </p:cNvSpPr>
          <p:nvPr/>
        </p:nvSpPr>
        <p:spPr bwMode="auto">
          <a:xfrm>
            <a:off x="1066800" y="3200400"/>
            <a:ext cx="2590800" cy="366713"/>
          </a:xfrm>
          <a:prstGeom prst="rect">
            <a:avLst/>
          </a:prstGeom>
          <a:noFill/>
          <a:ln w="9525">
            <a:noFill/>
            <a:miter lim="800000"/>
            <a:headEnd/>
            <a:tailEnd/>
          </a:ln>
          <a:effectLst/>
        </p:spPr>
        <p:txBody>
          <a:bodyPr>
            <a:spAutoFit/>
          </a:bodyPr>
          <a:lstStyle/>
          <a:p>
            <a:pPr algn="ctr" eaLnBrk="0" hangingPunct="0">
              <a:defRPr/>
            </a:pPr>
            <a:r>
              <a:rPr lang="en-US" b="1">
                <a:solidFill>
                  <a:srgbClr val="FF0000"/>
                </a:solidFill>
                <a:effectLst>
                  <a:outerShdw blurRad="38100" dist="38100" dir="2700000" algn="tl">
                    <a:srgbClr val="C0C0C0"/>
                  </a:outerShdw>
                </a:effectLst>
              </a:rPr>
              <a:t>Công ty dệt may</a:t>
            </a:r>
          </a:p>
        </p:txBody>
      </p:sp>
      <p:sp>
        <p:nvSpPr>
          <p:cNvPr id="153604" name="Text Box 4"/>
          <p:cNvSpPr txBox="1">
            <a:spLocks noChangeArrowheads="1"/>
          </p:cNvSpPr>
          <p:nvPr/>
        </p:nvSpPr>
        <p:spPr bwMode="auto">
          <a:xfrm>
            <a:off x="5257800" y="3200400"/>
            <a:ext cx="2651125" cy="366713"/>
          </a:xfrm>
          <a:prstGeom prst="rect">
            <a:avLst/>
          </a:prstGeom>
          <a:noFill/>
          <a:ln w="9525">
            <a:noFill/>
            <a:miter lim="800000"/>
            <a:headEnd/>
            <a:tailEnd/>
          </a:ln>
          <a:effectLst/>
        </p:spPr>
        <p:txBody>
          <a:bodyPr>
            <a:spAutoFit/>
          </a:bodyPr>
          <a:lstStyle/>
          <a:p>
            <a:pPr algn="ctr" eaLnBrk="0" hangingPunct="0">
              <a:spcBef>
                <a:spcPct val="50000"/>
              </a:spcBef>
              <a:defRPr/>
            </a:pPr>
            <a:r>
              <a:rPr lang="en-US" b="1">
                <a:solidFill>
                  <a:srgbClr val="FF0000"/>
                </a:solidFill>
                <a:effectLst>
                  <a:outerShdw blurRad="38100" dist="38100" dir="2700000" algn="tl">
                    <a:srgbClr val="C0C0C0"/>
                  </a:outerShdw>
                </a:effectLst>
              </a:rPr>
              <a:t>Siêu thị</a:t>
            </a:r>
          </a:p>
        </p:txBody>
      </p:sp>
      <p:pic>
        <p:nvPicPr>
          <p:cNvPr id="184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4343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57600"/>
            <a:ext cx="41910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1" name="Rectangle 11"/>
          <p:cNvSpPr>
            <a:spLocks noChangeArrowheads="1"/>
          </p:cNvSpPr>
          <p:nvPr/>
        </p:nvSpPr>
        <p:spPr bwMode="auto">
          <a:xfrm>
            <a:off x="468313" y="6415088"/>
            <a:ext cx="3798887" cy="366712"/>
          </a:xfrm>
          <a:prstGeom prst="rect">
            <a:avLst/>
          </a:prstGeom>
          <a:noFill/>
          <a:ln w="9525">
            <a:noFill/>
            <a:miter lim="800000"/>
            <a:headEnd/>
            <a:tailEnd/>
          </a:ln>
          <a:effectLst/>
        </p:spPr>
        <p:txBody>
          <a:bodyPr>
            <a:spAutoFit/>
          </a:bodyPr>
          <a:lstStyle/>
          <a:p>
            <a:pPr eaLnBrk="0" hangingPunct="0">
              <a:defRPr/>
            </a:pPr>
            <a:r>
              <a:rPr lang="en-US" b="1">
                <a:solidFill>
                  <a:srgbClr val="FF0000"/>
                </a:solidFill>
                <a:effectLst>
                  <a:outerShdw blurRad="38100" dist="38100" dir="2700000" algn="tl">
                    <a:srgbClr val="C0C0C0"/>
                  </a:outerShdw>
                </a:effectLst>
              </a:rPr>
              <a:t>Sân bay Tân Sơn Nhất - TP. HCM</a:t>
            </a:r>
          </a:p>
        </p:txBody>
      </p:sp>
      <p:pic>
        <p:nvPicPr>
          <p:cNvPr id="1844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657600"/>
            <a:ext cx="4419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3" name="Rectangle 13"/>
          <p:cNvSpPr>
            <a:spLocks noChangeArrowheads="1"/>
          </p:cNvSpPr>
          <p:nvPr/>
        </p:nvSpPr>
        <p:spPr bwMode="auto">
          <a:xfrm>
            <a:off x="5334000" y="6362700"/>
            <a:ext cx="3341688" cy="366713"/>
          </a:xfrm>
          <a:prstGeom prst="rect">
            <a:avLst/>
          </a:prstGeom>
          <a:noFill/>
          <a:ln w="9525">
            <a:noFill/>
            <a:miter lim="800000"/>
            <a:headEnd/>
            <a:tailEnd/>
          </a:ln>
          <a:effectLst/>
        </p:spPr>
        <p:txBody>
          <a:bodyPr>
            <a:spAutoFit/>
          </a:bodyPr>
          <a:lstStyle/>
          <a:p>
            <a:pPr eaLnBrk="0" hangingPunct="0">
              <a:defRPr/>
            </a:pPr>
            <a:r>
              <a:rPr lang="en-US" b="1">
                <a:solidFill>
                  <a:srgbClr val="FF0000"/>
                </a:solidFill>
                <a:effectLst>
                  <a:outerShdw blurRad="38100" dist="38100" dir="2700000" algn="tl">
                    <a:srgbClr val="C0C0C0"/>
                  </a:outerShdw>
                </a:effectLst>
              </a:rPr>
              <a:t>Cảng Tân Thuận - TP. HCM</a:t>
            </a:r>
          </a:p>
        </p:txBody>
      </p:sp>
      <p:sp>
        <p:nvSpPr>
          <p:cNvPr id="18442" name="AutoShape 14">
            <a:hlinkClick r:id="rId6" action="ppaction://hlinksldjump" highlightClick="1"/>
          </p:cNvPr>
          <p:cNvSpPr>
            <a:spLocks noChangeArrowheads="1"/>
          </p:cNvSpPr>
          <p:nvPr/>
        </p:nvSpPr>
        <p:spPr bwMode="auto">
          <a:xfrm>
            <a:off x="8610600" y="6477000"/>
            <a:ext cx="533400"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537008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diamond(in)">
                                      <p:cBhvr>
                                        <p:cTn id="7" dur="2000"/>
                                        <p:tgtEl>
                                          <p:spTgt spid="15360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3603"/>
                                        </p:tgtEl>
                                        <p:attrNameLst>
                                          <p:attrName>style.visibility</p:attrName>
                                        </p:attrNameLst>
                                      </p:cBhvr>
                                      <p:to>
                                        <p:strVal val="visible"/>
                                      </p:to>
                                    </p:set>
                                    <p:animEffect transition="in" filter="diamond(in)">
                                      <p:cBhvr>
                                        <p:cTn id="10" dur="2000"/>
                                        <p:tgtEl>
                                          <p:spTgt spid="15360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3604"/>
                                        </p:tgtEl>
                                        <p:attrNameLst>
                                          <p:attrName>style.visibility</p:attrName>
                                        </p:attrNameLst>
                                      </p:cBhvr>
                                      <p:to>
                                        <p:strVal val="visible"/>
                                      </p:to>
                                    </p:set>
                                    <p:animEffect transition="in" filter="diamond(in)">
                                      <p:cBhvr>
                                        <p:cTn id="13" dur="2000"/>
                                        <p:tgtEl>
                                          <p:spTgt spid="15360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53611"/>
                                        </p:tgtEl>
                                        <p:attrNameLst>
                                          <p:attrName>style.visibility</p:attrName>
                                        </p:attrNameLst>
                                      </p:cBhvr>
                                      <p:to>
                                        <p:strVal val="visible"/>
                                      </p:to>
                                    </p:set>
                                    <p:animEffect transition="in" filter="diamond(in)">
                                      <p:cBhvr>
                                        <p:cTn id="16" dur="2000"/>
                                        <p:tgtEl>
                                          <p:spTgt spid="153611"/>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53613"/>
                                        </p:tgtEl>
                                        <p:attrNameLst>
                                          <p:attrName>style.visibility</p:attrName>
                                        </p:attrNameLst>
                                      </p:cBhvr>
                                      <p:to>
                                        <p:strVal val="visible"/>
                                      </p:to>
                                    </p:set>
                                    <p:animEffect transition="in" filter="diamond(in)">
                                      <p:cBhvr>
                                        <p:cTn id="19" dur="2000"/>
                                        <p:tgtEl>
                                          <p:spTgt spid="153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p:bldP spid="153604" grpId="0"/>
      <p:bldP spid="153611" grpId="0"/>
      <p:bldP spid="153613"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8" descr="codientu_2702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3048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16"/>
          <p:cNvGrpSpPr>
            <a:grpSpLocks/>
          </p:cNvGrpSpPr>
          <p:nvPr/>
        </p:nvGrpSpPr>
        <p:grpSpPr bwMode="auto">
          <a:xfrm>
            <a:off x="0" y="0"/>
            <a:ext cx="9144000" cy="6858000"/>
            <a:chOff x="0" y="0"/>
            <a:chExt cx="5760" cy="4320"/>
          </a:xfrm>
        </p:grpSpPr>
        <p:pic>
          <p:nvPicPr>
            <p:cNvPr id="19461" name="Picture 5" descr="congnghiepx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12" cy="2016"/>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6" descr="cok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0"/>
              <a:ext cx="1920" cy="2016"/>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9463" name="Picture 7" descr="nhamaydienPhuM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 y="0"/>
              <a:ext cx="1936" cy="2016"/>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9464" name="Picture 9" descr="avat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 y="2304"/>
              <a:ext cx="1928" cy="201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9466" name="Picture 12" descr="DSC00884"/>
            <p:cNvPicPr>
              <a:picLocks noChangeAspect="1" noChangeArrowheads="1"/>
            </p:cNvPicPr>
            <p:nvPr/>
          </p:nvPicPr>
          <p:blipFill>
            <a:blip r:embed="rId7">
              <a:lum bright="6000" contrast="24000"/>
              <a:extLst>
                <a:ext uri="{28A0092B-C50C-407E-A947-70E740481C1C}">
                  <a14:useLocalDpi xmlns:a14="http://schemas.microsoft.com/office/drawing/2010/main" val="0"/>
                </a:ext>
              </a:extLst>
            </a:blip>
            <a:srcRect/>
            <a:stretch>
              <a:fillRect/>
            </a:stretch>
          </p:blipFill>
          <p:spPr bwMode="auto">
            <a:xfrm>
              <a:off x="0" y="2304"/>
              <a:ext cx="1920" cy="2016"/>
            </a:xfrm>
            <a:prstGeom prst="rect">
              <a:avLst/>
            </a:prstGeom>
            <a:solidFill>
              <a:schemeClr val="bg1"/>
            </a:solidFill>
            <a:ln w="38100">
              <a:solidFill>
                <a:srgbClr val="000099"/>
              </a:solidFill>
              <a:miter lim="800000"/>
              <a:headEnd/>
              <a:tailEnd/>
            </a:ln>
          </p:spPr>
        </p:pic>
      </p:grpSp>
      <p:sp>
        <p:nvSpPr>
          <p:cNvPr id="19460" name="Text Box 15"/>
          <p:cNvSpPr txBox="1">
            <a:spLocks noChangeArrowheads="1"/>
          </p:cNvSpPr>
          <p:nvPr/>
        </p:nvSpPr>
        <p:spPr bwMode="auto">
          <a:xfrm>
            <a:off x="2286000" y="320040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eaLnBrk="1" hangingPunct="1">
              <a:spcBef>
                <a:spcPct val="50000"/>
              </a:spcBef>
            </a:pPr>
            <a:r>
              <a:rPr lang="en-US"/>
              <a:t>CÁC NGÀNH CÔNG NGHIỆP ĐA DẠNG</a:t>
            </a:r>
          </a:p>
        </p:txBody>
      </p:sp>
      <p:pic>
        <p:nvPicPr>
          <p:cNvPr id="11"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642269"/>
            <a:ext cx="3048000" cy="321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872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4295775" y="76200"/>
            <a:ext cx="4773613" cy="4699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i="1">
                <a:solidFill>
                  <a:schemeClr val="tx2"/>
                </a:solidFill>
              </a:rPr>
              <a:t>Trường  đại học Bách Khoa</a:t>
            </a:r>
            <a:r>
              <a:rPr lang="en-US" sz="4400">
                <a:solidFill>
                  <a:schemeClr val="tx2"/>
                </a:solidFill>
                <a:latin typeface="Arial" charset="0"/>
              </a:rPr>
              <a:t> </a:t>
            </a:r>
          </a:p>
        </p:txBody>
      </p:sp>
      <p:pic>
        <p:nvPicPr>
          <p:cNvPr id="23555" name="Picture 5" descr="b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096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4876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581400"/>
            <a:ext cx="396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8"/>
          <p:cNvSpPr>
            <a:spLocks noChangeArrowheads="1"/>
          </p:cNvSpPr>
          <p:nvPr/>
        </p:nvSpPr>
        <p:spPr bwMode="auto">
          <a:xfrm>
            <a:off x="0" y="6248400"/>
            <a:ext cx="4953000" cy="6096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i="1">
                <a:solidFill>
                  <a:schemeClr val="tx2"/>
                </a:solidFill>
              </a:rPr>
              <a:t>Trường  đại học SP Mỹ thuật</a:t>
            </a:r>
          </a:p>
        </p:txBody>
      </p:sp>
      <p:sp>
        <p:nvSpPr>
          <p:cNvPr id="23559" name="Rectangle 9"/>
          <p:cNvSpPr>
            <a:spLocks noChangeArrowheads="1"/>
          </p:cNvSpPr>
          <p:nvPr/>
        </p:nvSpPr>
        <p:spPr bwMode="auto">
          <a:xfrm>
            <a:off x="5029200" y="6324600"/>
            <a:ext cx="4114800" cy="4699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i="1">
                <a:solidFill>
                  <a:schemeClr val="tx2"/>
                </a:solidFill>
              </a:rPr>
              <a:t>Trường  đại học Sư phạm</a:t>
            </a:r>
          </a:p>
        </p:txBody>
      </p:sp>
      <p:pic>
        <p:nvPicPr>
          <p:cNvPr id="235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09600"/>
            <a:ext cx="396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13"/>
          <p:cNvSpPr>
            <a:spLocks noChangeArrowheads="1"/>
          </p:cNvSpPr>
          <p:nvPr/>
        </p:nvSpPr>
        <p:spPr bwMode="auto">
          <a:xfrm>
            <a:off x="0" y="63500"/>
            <a:ext cx="4191000" cy="4699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i="1">
                <a:solidFill>
                  <a:schemeClr val="tx2"/>
                </a:solidFill>
              </a:rPr>
              <a:t>Trường đại học Y dược</a:t>
            </a:r>
            <a:r>
              <a:rPr lang="en-US" sz="2800" i="1">
                <a:solidFill>
                  <a:schemeClr val="tx2"/>
                </a:solidFill>
              </a:rPr>
              <a:t> </a:t>
            </a:r>
            <a:endParaRPr lang="en-US" sz="4400">
              <a:solidFill>
                <a:schemeClr val="tx2"/>
              </a:solidFill>
              <a:latin typeface="Arial" charset="0"/>
            </a:endParaRPr>
          </a:p>
        </p:txBody>
      </p:sp>
    </p:spTree>
    <p:extLst>
      <p:ext uri="{BB962C8B-B14F-4D97-AF65-F5344CB8AC3E}">
        <p14:creationId xmlns:p14="http://schemas.microsoft.com/office/powerpoint/2010/main" val="2128982618"/>
      </p:ext>
    </p:extLst>
  </p:cSld>
  <p:clrMapOvr>
    <a:masterClrMapping/>
  </p:clrMapOvr>
  <p:transition spd="slow">
    <p:checke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52400" y="6324600"/>
            <a:ext cx="4267200" cy="5334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i="1">
                <a:solidFill>
                  <a:schemeClr val="tx2"/>
                </a:solidFill>
              </a:rPr>
              <a:t>Bảo tàng lịch sử Việt Nam</a:t>
            </a:r>
          </a:p>
        </p:txBody>
      </p:sp>
      <p:pic>
        <p:nvPicPr>
          <p:cNvPr id="24579" name="Picture 5" descr="bao t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52800"/>
            <a:ext cx="42672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7"/>
          <p:cNvSpPr>
            <a:spLocks noChangeArrowheads="1"/>
          </p:cNvSpPr>
          <p:nvPr/>
        </p:nvSpPr>
        <p:spPr bwMode="auto">
          <a:xfrm>
            <a:off x="4572000" y="6324600"/>
            <a:ext cx="4495800" cy="533400"/>
          </a:xfrm>
          <a:prstGeom prst="rect">
            <a:avLst/>
          </a:prstGeom>
          <a:solidFill>
            <a:srgbClr val="FFFF66"/>
          </a:solidFill>
          <a:ln w="9525">
            <a:solidFill>
              <a:srgbClr val="FFFF66"/>
            </a:solidFill>
            <a:miter lim="800000"/>
            <a:headEnd/>
            <a:tailEnd/>
          </a:ln>
        </p:spPr>
        <p:txBody>
          <a:bodyPr/>
          <a:lstStyle/>
          <a:p>
            <a:pPr marL="342900" indent="-342900">
              <a:lnSpc>
                <a:spcPct val="80000"/>
              </a:lnSpc>
              <a:spcBef>
                <a:spcPct val="20000"/>
              </a:spcBef>
            </a:pPr>
            <a:r>
              <a:rPr lang="en-US" sz="2800" b="1" i="1"/>
              <a:t>Bến cảng  </a:t>
            </a:r>
            <a:r>
              <a:rPr lang="en-US" sz="2800" b="1" i="1">
                <a:solidFill>
                  <a:srgbClr val="FF0000"/>
                </a:solidFill>
              </a:rPr>
              <a:t>Nhà </a:t>
            </a:r>
            <a:r>
              <a:rPr lang="en-US" sz="2800" b="1" i="1"/>
              <a:t>Rồng</a:t>
            </a:r>
            <a:r>
              <a:rPr lang="en-US" sz="2800">
                <a:latin typeface="Arial" charset="0"/>
              </a:rPr>
              <a:t> </a:t>
            </a:r>
          </a:p>
        </p:txBody>
      </p:sp>
      <p:pic>
        <p:nvPicPr>
          <p:cNvPr id="2458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495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9"/>
          <p:cNvSpPr>
            <a:spLocks noChangeArrowheads="1"/>
          </p:cNvSpPr>
          <p:nvPr/>
        </p:nvSpPr>
        <p:spPr bwMode="auto">
          <a:xfrm>
            <a:off x="4495800" y="2819400"/>
            <a:ext cx="4343400" cy="533400"/>
          </a:xfrm>
          <a:prstGeom prst="rect">
            <a:avLst/>
          </a:prstGeom>
          <a:solidFill>
            <a:srgbClr val="FFFF66"/>
          </a:solidFill>
          <a:ln w="9525">
            <a:solidFill>
              <a:srgbClr val="FFFF66"/>
            </a:solidFill>
            <a:miter lim="800000"/>
            <a:headEnd/>
            <a:tailEnd/>
          </a:ln>
        </p:spPr>
        <p:txBody>
          <a:bodyPr/>
          <a:lstStyle/>
          <a:p>
            <a:pPr marL="342900" indent="-342900">
              <a:lnSpc>
                <a:spcPct val="80000"/>
              </a:lnSpc>
              <a:spcBef>
                <a:spcPct val="20000"/>
              </a:spcBef>
            </a:pPr>
            <a:r>
              <a:rPr lang="en-US" sz="2800" b="1" i="1"/>
              <a:t>Viện Pasteur </a:t>
            </a:r>
            <a:endParaRPr lang="en-US" sz="2800" b="1"/>
          </a:p>
        </p:txBody>
      </p:sp>
      <p:pic>
        <p:nvPicPr>
          <p:cNvPr id="24583" name="Picture 10" descr="ben nha ron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12"/>
          <p:cNvSpPr>
            <a:spLocks noChangeArrowheads="1"/>
          </p:cNvSpPr>
          <p:nvPr/>
        </p:nvSpPr>
        <p:spPr bwMode="auto">
          <a:xfrm>
            <a:off x="0" y="6324600"/>
            <a:ext cx="4267200" cy="5334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i="1">
                <a:solidFill>
                  <a:schemeClr val="tx2"/>
                </a:solidFill>
              </a:rPr>
              <a:t>Bảo tàng lịch sử Việt Nam</a:t>
            </a:r>
          </a:p>
        </p:txBody>
      </p:sp>
      <p:sp>
        <p:nvSpPr>
          <p:cNvPr id="24586" name="Rectangle 13"/>
          <p:cNvSpPr>
            <a:spLocks noChangeArrowheads="1"/>
          </p:cNvSpPr>
          <p:nvPr/>
        </p:nvSpPr>
        <p:spPr bwMode="auto">
          <a:xfrm>
            <a:off x="0" y="6324600"/>
            <a:ext cx="4267200" cy="5334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i="1">
                <a:solidFill>
                  <a:srgbClr val="FF0000"/>
                </a:solidFill>
              </a:rPr>
              <a:t>Bảo tàng lịch sử Việt Nam</a:t>
            </a:r>
          </a:p>
        </p:txBody>
      </p:sp>
      <p:sp>
        <p:nvSpPr>
          <p:cNvPr id="24587" name="Rectangle 14"/>
          <p:cNvSpPr>
            <a:spLocks noChangeArrowheads="1"/>
          </p:cNvSpPr>
          <p:nvPr/>
        </p:nvSpPr>
        <p:spPr bwMode="auto">
          <a:xfrm>
            <a:off x="76200" y="2819400"/>
            <a:ext cx="4267200" cy="5334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i="1">
                <a:solidFill>
                  <a:srgbClr val="FF0000"/>
                </a:solidFill>
              </a:rPr>
              <a:t>Bảo tàng Mĩ thuật </a:t>
            </a:r>
          </a:p>
        </p:txBody>
      </p:sp>
    </p:spTree>
    <p:extLst>
      <p:ext uri="{BB962C8B-B14F-4D97-AF65-F5344CB8AC3E}">
        <p14:creationId xmlns:p14="http://schemas.microsoft.com/office/powerpoint/2010/main" val="21637460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7"/>
          <p:cNvSpPr txBox="1">
            <a:spLocks noChangeArrowheads="1"/>
          </p:cNvSpPr>
          <p:nvPr/>
        </p:nvSpPr>
        <p:spPr bwMode="auto">
          <a:xfrm>
            <a:off x="4724400" y="76200"/>
            <a:ext cx="4038600" cy="5191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eaLnBrk="1" hangingPunct="1"/>
            <a:r>
              <a:rPr lang="en-US" sz="2800" b="1" i="1">
                <a:solidFill>
                  <a:schemeClr val="tx2"/>
                </a:solidFill>
              </a:rPr>
              <a:t>Thảo cầm viên</a:t>
            </a:r>
          </a:p>
        </p:txBody>
      </p:sp>
      <p:pic>
        <p:nvPicPr>
          <p:cNvPr id="2560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657600"/>
            <a:ext cx="4114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10"/>
          <p:cNvSpPr txBox="1">
            <a:spLocks noChangeArrowheads="1"/>
          </p:cNvSpPr>
          <p:nvPr/>
        </p:nvSpPr>
        <p:spPr bwMode="auto">
          <a:xfrm>
            <a:off x="4724400" y="6338888"/>
            <a:ext cx="4114800" cy="51911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eaLnBrk="1" hangingPunct="1"/>
            <a:r>
              <a:rPr lang="en-US" sz="2800" b="1" i="1">
                <a:solidFill>
                  <a:schemeClr val="tx2"/>
                </a:solidFill>
              </a:rPr>
              <a:t>Suối Tiên</a:t>
            </a:r>
          </a:p>
        </p:txBody>
      </p:sp>
      <p:pic>
        <p:nvPicPr>
          <p:cNvPr id="2560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43325"/>
            <a:ext cx="4572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12"/>
          <p:cNvSpPr txBox="1">
            <a:spLocks noChangeArrowheads="1"/>
          </p:cNvSpPr>
          <p:nvPr/>
        </p:nvSpPr>
        <p:spPr bwMode="auto">
          <a:xfrm>
            <a:off x="304800" y="6338888"/>
            <a:ext cx="3962400" cy="51911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eaLnBrk="1" hangingPunct="1"/>
            <a:r>
              <a:rPr lang="en-US" sz="2800" b="1" i="1">
                <a:solidFill>
                  <a:schemeClr val="tx2"/>
                </a:solidFill>
              </a:rPr>
              <a:t>Rạp chiếu phim Cinebox</a:t>
            </a:r>
            <a:r>
              <a:rPr lang="en-US" sz="2800"/>
              <a:t> </a:t>
            </a:r>
          </a:p>
        </p:txBody>
      </p:sp>
      <p:sp>
        <p:nvSpPr>
          <p:cNvPr id="25608" name="Rectangle 13"/>
          <p:cNvSpPr>
            <a:spLocks noChangeArrowheads="1"/>
          </p:cNvSpPr>
          <p:nvPr/>
        </p:nvSpPr>
        <p:spPr bwMode="auto">
          <a:xfrm>
            <a:off x="0" y="19050"/>
            <a:ext cx="4419600" cy="5334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i="1">
                <a:solidFill>
                  <a:schemeClr val="tx2"/>
                </a:solidFill>
              </a:rPr>
              <a:t>Công viên văn hóa Đầm Sen</a:t>
            </a:r>
            <a:r>
              <a:rPr lang="en-US" sz="2800" i="1">
                <a:solidFill>
                  <a:srgbClr val="3333FF"/>
                </a:solidFill>
                <a:latin typeface=".VnTime" pitchFamily="34" charset="0"/>
              </a:rPr>
              <a:t> </a:t>
            </a:r>
          </a:p>
        </p:txBody>
      </p:sp>
      <p:pic>
        <p:nvPicPr>
          <p:cNvPr id="1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14400"/>
            <a:ext cx="4114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70" y="914400"/>
            <a:ext cx="432983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230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800" decel="100000"/>
                                        <p:tgtEl>
                                          <p:spTgt spid="11"/>
                                        </p:tgtEl>
                                      </p:cBhvr>
                                    </p:animEffect>
                                    <p:anim calcmode="lin" valueType="num">
                                      <p:cBhvr>
                                        <p:cTn id="16" dur="800" decel="100000" fill="hold"/>
                                        <p:tgtEl>
                                          <p:spTgt spid="11"/>
                                        </p:tgtEl>
                                        <p:attrNameLst>
                                          <p:attrName>style.rotation</p:attrName>
                                        </p:attrNameLst>
                                      </p:cBhvr>
                                      <p:tavLst>
                                        <p:tav tm="0">
                                          <p:val>
                                            <p:fltVal val="-90"/>
                                          </p:val>
                                        </p:tav>
                                        <p:tav tm="100000">
                                          <p:val>
                                            <p:fltVal val="0"/>
                                          </p:val>
                                        </p:tav>
                                      </p:tavLst>
                                    </p:anim>
                                    <p:anim calcmode="lin" valueType="num">
                                      <p:cBhvr>
                                        <p:cTn id="17" dur="800" decel="100000" fill="hold"/>
                                        <p:tgtEl>
                                          <p:spTgt spid="11"/>
                                        </p:tgtEl>
                                        <p:attrNameLst>
                                          <p:attrName>ppt_x</p:attrName>
                                        </p:attrNameLst>
                                      </p:cBhvr>
                                      <p:tavLst>
                                        <p:tav tm="0">
                                          <p:val>
                                            <p:strVal val="#ppt_x+0.4"/>
                                          </p:val>
                                        </p:tav>
                                        <p:tav tm="100000">
                                          <p:val>
                                            <p:strVal val="#ppt_x-0.05"/>
                                          </p:val>
                                        </p:tav>
                                      </p:tavLst>
                                    </p:anim>
                                    <p:anim calcmode="lin" valueType="num">
                                      <p:cBhvr>
                                        <p:cTn id="18" dur="800" decel="100000" fill="hold"/>
                                        <p:tgtEl>
                                          <p:spTgt spid="1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a:hlinkClick r:id="" action="ppaction://noaction" highlightClick="1"/>
          </p:cNvPr>
          <p:cNvSpPr>
            <a:spLocks noChangeArrowheads="1"/>
          </p:cNvSpPr>
          <p:nvPr/>
        </p:nvSpPr>
        <p:spPr bwMode="auto">
          <a:xfrm>
            <a:off x="457200" y="2743200"/>
            <a:ext cx="3352800" cy="533400"/>
          </a:xfrm>
          <a:prstGeom prst="actionButtonBlank">
            <a:avLst/>
          </a:prstGeom>
          <a:solidFill>
            <a:schemeClr val="accent2">
              <a:lumMod val="40000"/>
              <a:lumOff val="60000"/>
            </a:schemeClr>
          </a:solidFill>
          <a:ln w="12700">
            <a:solidFill>
              <a:srgbClr val="00CC00"/>
            </a:solidFill>
            <a:miter lim="800000"/>
            <a:headEnd/>
            <a:tailEnd/>
          </a:ln>
        </p:spPr>
        <p:txBody>
          <a:bodyPr wrap="none" anchor="ctr"/>
          <a:lstStyle/>
          <a:p>
            <a:pPr algn="ctr" eaLnBrk="0" hangingPunct="0">
              <a:spcBef>
                <a:spcPct val="50000"/>
              </a:spcBef>
            </a:pPr>
            <a:r>
              <a:rPr lang="en-US" sz="1600" b="1" dirty="0">
                <a:solidFill>
                  <a:srgbClr val="0000FF"/>
                </a:solidFill>
                <a:latin typeface="Arial" charset="0"/>
              </a:rPr>
              <a:t>TRUNG TÂM KINH TẾ LỚN</a:t>
            </a:r>
          </a:p>
        </p:txBody>
      </p:sp>
      <p:sp>
        <p:nvSpPr>
          <p:cNvPr id="44035" name="AutoShape 3">
            <a:hlinkClick r:id="" action="ppaction://noaction" highlightClick="1"/>
          </p:cNvPr>
          <p:cNvSpPr>
            <a:spLocks noChangeArrowheads="1"/>
          </p:cNvSpPr>
          <p:nvPr/>
        </p:nvSpPr>
        <p:spPr bwMode="auto">
          <a:xfrm>
            <a:off x="4953000" y="2743200"/>
            <a:ext cx="3962400" cy="533400"/>
          </a:xfrm>
          <a:prstGeom prst="actionButtonBlank">
            <a:avLst/>
          </a:prstGeom>
          <a:solidFill>
            <a:schemeClr val="accent2">
              <a:lumMod val="40000"/>
              <a:lumOff val="60000"/>
            </a:schemeClr>
          </a:solidFill>
          <a:ln w="9525">
            <a:solidFill>
              <a:srgbClr val="00CC00"/>
            </a:solidFill>
            <a:miter lim="800000"/>
            <a:headEnd/>
            <a:tailEnd/>
          </a:ln>
        </p:spPr>
        <p:txBody>
          <a:bodyPr wrap="none" anchor="ctr"/>
          <a:lstStyle/>
          <a:p>
            <a:pPr algn="ctr" eaLnBrk="0" hangingPunct="0">
              <a:spcBef>
                <a:spcPct val="50000"/>
              </a:spcBef>
            </a:pPr>
            <a:r>
              <a:rPr lang="en-US" sz="1600" b="1" dirty="0">
                <a:solidFill>
                  <a:srgbClr val="0000FF"/>
                </a:solidFill>
                <a:latin typeface="Arial" charset="0"/>
              </a:rPr>
              <a:t>TRUNG TÂM VĂN </a:t>
            </a:r>
            <a:r>
              <a:rPr lang="en-US" sz="1600" b="1" dirty="0">
                <a:solidFill>
                  <a:srgbClr val="0000FF"/>
                </a:solidFill>
                <a:latin typeface=".VnAvantH" pitchFamily="34" charset="0"/>
              </a:rPr>
              <a:t>HÓA </a:t>
            </a:r>
            <a:r>
              <a:rPr lang="en-US" sz="1600" b="1" dirty="0">
                <a:solidFill>
                  <a:srgbClr val="0000FF"/>
                </a:solidFill>
                <a:latin typeface="Arial" charset="0"/>
              </a:rPr>
              <a:t>KHOA HỌC LỚN</a:t>
            </a:r>
          </a:p>
        </p:txBody>
      </p:sp>
      <p:sp>
        <p:nvSpPr>
          <p:cNvPr id="44036" name="AutoShape 4">
            <a:hlinkClick r:id="" action="ppaction://noaction" highlightClick="1"/>
          </p:cNvPr>
          <p:cNvSpPr>
            <a:spLocks noChangeArrowheads="1"/>
          </p:cNvSpPr>
          <p:nvPr/>
        </p:nvSpPr>
        <p:spPr bwMode="auto">
          <a:xfrm>
            <a:off x="228600" y="4040188"/>
            <a:ext cx="914400" cy="2436812"/>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a:solidFill>
                  <a:srgbClr val="000000"/>
                </a:solidFill>
                <a:latin typeface="Arial" charset="0"/>
              </a:rPr>
              <a:t>Có </a:t>
            </a:r>
          </a:p>
          <a:p>
            <a:pPr algn="ctr" eaLnBrk="0" hangingPunct="0"/>
            <a:r>
              <a:rPr lang="en-US">
                <a:solidFill>
                  <a:srgbClr val="000000"/>
                </a:solidFill>
                <a:latin typeface="Arial" charset="0"/>
              </a:rPr>
              <a:t>nhiều</a:t>
            </a:r>
          </a:p>
          <a:p>
            <a:pPr algn="ctr" eaLnBrk="0" hangingPunct="0"/>
            <a:r>
              <a:rPr lang="en-US">
                <a:solidFill>
                  <a:srgbClr val="000000"/>
                </a:solidFill>
                <a:latin typeface="Arial" charset="0"/>
              </a:rPr>
              <a:t>ngành</a:t>
            </a:r>
          </a:p>
          <a:p>
            <a:pPr algn="ctr" eaLnBrk="0" hangingPunct="0"/>
            <a:r>
              <a:rPr lang="en-US">
                <a:solidFill>
                  <a:srgbClr val="000000"/>
                </a:solidFill>
                <a:latin typeface="Arial" charset="0"/>
              </a:rPr>
              <a:t>công</a:t>
            </a:r>
          </a:p>
          <a:p>
            <a:pPr algn="ctr" eaLnBrk="0" hangingPunct="0"/>
            <a:r>
              <a:rPr lang="en-US">
                <a:solidFill>
                  <a:srgbClr val="000000"/>
                </a:solidFill>
                <a:latin typeface="Arial" charset="0"/>
              </a:rPr>
              <a:t>nghiệp</a:t>
            </a:r>
            <a:r>
              <a:rPr lang="en-US">
                <a:solidFill>
                  <a:srgbClr val="CC0066"/>
                </a:solidFill>
                <a:latin typeface="Arial" charset="0"/>
              </a:rPr>
              <a:t> </a:t>
            </a:r>
          </a:p>
        </p:txBody>
      </p:sp>
      <p:sp>
        <p:nvSpPr>
          <p:cNvPr id="44037" name="AutoShape 5">
            <a:hlinkClick r:id="" action="ppaction://noaction" highlightClick="1"/>
          </p:cNvPr>
          <p:cNvSpPr>
            <a:spLocks noChangeArrowheads="1"/>
          </p:cNvSpPr>
          <p:nvPr/>
        </p:nvSpPr>
        <p:spPr bwMode="auto">
          <a:xfrm>
            <a:off x="1600200" y="4040188"/>
            <a:ext cx="914400" cy="2513012"/>
          </a:xfrm>
          <a:prstGeom prst="actionButtonBlank">
            <a:avLst/>
          </a:prstGeom>
          <a:solidFill>
            <a:srgbClr val="66FFFF"/>
          </a:solidFill>
          <a:ln w="9525">
            <a:solidFill>
              <a:srgbClr val="FF0000"/>
            </a:solidFill>
            <a:miter lim="800000"/>
            <a:headEnd/>
            <a:tailEnd/>
          </a:ln>
        </p:spPr>
        <p:txBody>
          <a:bodyPr wrap="none" anchor="ctr"/>
          <a:lstStyle/>
          <a:p>
            <a:pPr algn="ctr" eaLnBrk="0" hangingPunct="0"/>
            <a:r>
              <a:rPr lang="en-US">
                <a:solidFill>
                  <a:srgbClr val="000000"/>
                </a:solidFill>
                <a:latin typeface="Arial" charset="0"/>
              </a:rPr>
              <a:t>Có</a:t>
            </a:r>
          </a:p>
          <a:p>
            <a:pPr algn="ctr" eaLnBrk="0" hangingPunct="0"/>
            <a:r>
              <a:rPr lang="en-US">
                <a:solidFill>
                  <a:srgbClr val="000000"/>
                </a:solidFill>
                <a:latin typeface="Arial" charset="0"/>
              </a:rPr>
              <a:t> nhiều </a:t>
            </a:r>
          </a:p>
          <a:p>
            <a:pPr algn="ctr" eaLnBrk="0" hangingPunct="0"/>
            <a:r>
              <a:rPr lang="en-US">
                <a:solidFill>
                  <a:srgbClr val="000000"/>
                </a:solidFill>
                <a:latin typeface="Arial" charset="0"/>
              </a:rPr>
              <a:t>siêu thị</a:t>
            </a:r>
          </a:p>
          <a:p>
            <a:pPr algn="ctr" eaLnBrk="0" hangingPunct="0"/>
            <a:r>
              <a:rPr lang="en-US">
                <a:solidFill>
                  <a:srgbClr val="000000"/>
                </a:solidFill>
                <a:latin typeface="Arial" charset="0"/>
              </a:rPr>
              <a:t>lớn</a:t>
            </a:r>
          </a:p>
        </p:txBody>
      </p:sp>
      <p:sp>
        <p:nvSpPr>
          <p:cNvPr id="44038" name="AutoShape 6">
            <a:hlinkClick r:id="" action="ppaction://noaction" highlightClick="1"/>
          </p:cNvPr>
          <p:cNvSpPr>
            <a:spLocks noChangeArrowheads="1"/>
          </p:cNvSpPr>
          <p:nvPr/>
        </p:nvSpPr>
        <p:spPr bwMode="auto">
          <a:xfrm>
            <a:off x="2971800" y="4038600"/>
            <a:ext cx="990600" cy="2514600"/>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a:solidFill>
                  <a:srgbClr val="000000"/>
                </a:solidFill>
                <a:latin typeface="Arial" charset="0"/>
              </a:rPr>
              <a:t>Có sân </a:t>
            </a:r>
          </a:p>
          <a:p>
            <a:pPr algn="ctr" eaLnBrk="0" hangingPunct="0"/>
            <a:r>
              <a:rPr lang="en-US">
                <a:solidFill>
                  <a:srgbClr val="000000"/>
                </a:solidFill>
                <a:latin typeface="Arial" charset="0"/>
              </a:rPr>
              <a:t>bay</a:t>
            </a:r>
          </a:p>
          <a:p>
            <a:pPr algn="ctr" eaLnBrk="0" hangingPunct="0"/>
            <a:r>
              <a:rPr lang="en-US">
                <a:solidFill>
                  <a:srgbClr val="000000"/>
                </a:solidFill>
                <a:latin typeface="Arial" charset="0"/>
              </a:rPr>
              <a:t>Quốc tế </a:t>
            </a:r>
          </a:p>
          <a:p>
            <a:pPr algn="ctr" eaLnBrk="0" hangingPunct="0"/>
            <a:r>
              <a:rPr lang="en-US">
                <a:solidFill>
                  <a:srgbClr val="000000"/>
                </a:solidFill>
                <a:latin typeface="Arial" charset="0"/>
              </a:rPr>
              <a:t>và</a:t>
            </a:r>
          </a:p>
          <a:p>
            <a:pPr algn="ctr" eaLnBrk="0" hangingPunct="0"/>
            <a:r>
              <a:rPr lang="en-US">
                <a:solidFill>
                  <a:srgbClr val="000000"/>
                </a:solidFill>
                <a:latin typeface="Arial" charset="0"/>
              </a:rPr>
              <a:t>cảng </a:t>
            </a:r>
          </a:p>
          <a:p>
            <a:pPr algn="ctr" eaLnBrk="0" hangingPunct="0"/>
            <a:r>
              <a:rPr lang="en-US">
                <a:solidFill>
                  <a:srgbClr val="000000"/>
                </a:solidFill>
                <a:latin typeface="Arial" charset="0"/>
              </a:rPr>
              <a:t>biển </a:t>
            </a:r>
          </a:p>
          <a:p>
            <a:pPr algn="ctr" eaLnBrk="0" hangingPunct="0"/>
            <a:r>
              <a:rPr lang="en-US">
                <a:solidFill>
                  <a:srgbClr val="000000"/>
                </a:solidFill>
                <a:latin typeface="Arial" charset="0"/>
              </a:rPr>
              <a:t>lớn nhất</a:t>
            </a:r>
          </a:p>
        </p:txBody>
      </p:sp>
      <p:sp>
        <p:nvSpPr>
          <p:cNvPr id="44039" name="AutoShape 7">
            <a:hlinkClick r:id="" action="ppaction://noaction" highlightClick="1"/>
          </p:cNvPr>
          <p:cNvSpPr>
            <a:spLocks noChangeArrowheads="1"/>
          </p:cNvSpPr>
          <p:nvPr/>
        </p:nvSpPr>
        <p:spPr bwMode="auto">
          <a:xfrm>
            <a:off x="4876800" y="4040188"/>
            <a:ext cx="990600" cy="2436812"/>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a:solidFill>
                  <a:srgbClr val="800080"/>
                </a:solidFill>
                <a:latin typeface="Arial" charset="0"/>
              </a:rPr>
              <a:t>Có </a:t>
            </a:r>
          </a:p>
          <a:p>
            <a:pPr algn="ctr" eaLnBrk="0" hangingPunct="0"/>
            <a:r>
              <a:rPr lang="en-US">
                <a:solidFill>
                  <a:srgbClr val="800080"/>
                </a:solidFill>
                <a:latin typeface="Arial" charset="0"/>
              </a:rPr>
              <a:t>Nhiều</a:t>
            </a:r>
            <a:br>
              <a:rPr lang="en-US">
                <a:solidFill>
                  <a:srgbClr val="800080"/>
                </a:solidFill>
                <a:latin typeface="Arial" charset="0"/>
              </a:rPr>
            </a:br>
            <a:r>
              <a:rPr lang="en-US">
                <a:solidFill>
                  <a:srgbClr val="800080"/>
                </a:solidFill>
                <a:latin typeface="Arial" charset="0"/>
              </a:rPr>
              <a:t>viện </a:t>
            </a:r>
          </a:p>
          <a:p>
            <a:pPr algn="ctr" eaLnBrk="0" hangingPunct="0"/>
            <a:r>
              <a:rPr lang="en-US">
                <a:solidFill>
                  <a:srgbClr val="800080"/>
                </a:solidFill>
                <a:latin typeface="Arial" charset="0"/>
              </a:rPr>
              <a:t>nghiên </a:t>
            </a:r>
          </a:p>
          <a:p>
            <a:pPr algn="ctr" eaLnBrk="0" hangingPunct="0"/>
            <a:r>
              <a:rPr lang="en-US">
                <a:solidFill>
                  <a:srgbClr val="800080"/>
                </a:solidFill>
                <a:latin typeface="Arial" charset="0"/>
              </a:rPr>
              <a:t>cứu,</a:t>
            </a:r>
          </a:p>
          <a:p>
            <a:pPr algn="ctr" eaLnBrk="0" hangingPunct="0"/>
            <a:r>
              <a:rPr lang="en-US">
                <a:solidFill>
                  <a:srgbClr val="800080"/>
                </a:solidFill>
                <a:latin typeface="Arial" charset="0"/>
              </a:rPr>
              <a:t>trường</a:t>
            </a:r>
          </a:p>
          <a:p>
            <a:pPr algn="ctr" eaLnBrk="0" hangingPunct="0"/>
            <a:r>
              <a:rPr lang="en-US">
                <a:solidFill>
                  <a:srgbClr val="800080"/>
                </a:solidFill>
                <a:latin typeface="Arial" charset="0"/>
              </a:rPr>
              <a:t>đại</a:t>
            </a:r>
          </a:p>
          <a:p>
            <a:pPr algn="ctr" eaLnBrk="0" hangingPunct="0"/>
            <a:r>
              <a:rPr lang="en-US">
                <a:solidFill>
                  <a:srgbClr val="800080"/>
                </a:solidFill>
                <a:latin typeface="Arial" charset="0"/>
              </a:rPr>
              <a:t>học</a:t>
            </a:r>
          </a:p>
        </p:txBody>
      </p:sp>
      <p:sp>
        <p:nvSpPr>
          <p:cNvPr id="44040" name="AutoShape 8">
            <a:hlinkClick r:id="" action="ppaction://noaction" highlightClick="1"/>
          </p:cNvPr>
          <p:cNvSpPr>
            <a:spLocks noChangeArrowheads="1"/>
          </p:cNvSpPr>
          <p:nvPr/>
        </p:nvSpPr>
        <p:spPr bwMode="auto">
          <a:xfrm>
            <a:off x="6400800" y="4038600"/>
            <a:ext cx="990600" cy="2514600"/>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a:solidFill>
                  <a:srgbClr val="800080"/>
                </a:solidFill>
                <a:latin typeface="Arial" charset="0"/>
              </a:rPr>
              <a:t>Có </a:t>
            </a:r>
          </a:p>
          <a:p>
            <a:pPr algn="ctr" eaLnBrk="0" hangingPunct="0"/>
            <a:r>
              <a:rPr lang="en-US">
                <a:solidFill>
                  <a:srgbClr val="800080"/>
                </a:solidFill>
                <a:latin typeface="Arial" charset="0"/>
              </a:rPr>
              <a:t>Nhiều </a:t>
            </a:r>
          </a:p>
          <a:p>
            <a:pPr algn="ctr" eaLnBrk="0" hangingPunct="0"/>
            <a:r>
              <a:rPr lang="en-US">
                <a:solidFill>
                  <a:srgbClr val="800080"/>
                </a:solidFill>
                <a:latin typeface="Arial" charset="0"/>
              </a:rPr>
              <a:t>viện bảo </a:t>
            </a:r>
          </a:p>
          <a:p>
            <a:pPr algn="ctr" eaLnBrk="0" hangingPunct="0"/>
            <a:r>
              <a:rPr lang="en-US">
                <a:solidFill>
                  <a:srgbClr val="800080"/>
                </a:solidFill>
                <a:latin typeface="Arial" charset="0"/>
              </a:rPr>
              <a:t>tàng, </a:t>
            </a:r>
          </a:p>
          <a:p>
            <a:pPr algn="ctr" eaLnBrk="0" hangingPunct="0"/>
            <a:r>
              <a:rPr lang="en-US">
                <a:solidFill>
                  <a:srgbClr val="800080"/>
                </a:solidFill>
                <a:latin typeface="Arial" charset="0"/>
              </a:rPr>
              <a:t>nhà hát,</a:t>
            </a:r>
          </a:p>
          <a:p>
            <a:pPr algn="ctr" eaLnBrk="0" hangingPunct="0"/>
            <a:r>
              <a:rPr lang="en-US">
                <a:solidFill>
                  <a:srgbClr val="800080"/>
                </a:solidFill>
                <a:latin typeface="Arial" charset="0"/>
              </a:rPr>
              <a:t>rạp</a:t>
            </a:r>
          </a:p>
          <a:p>
            <a:pPr algn="ctr" eaLnBrk="0" hangingPunct="0"/>
            <a:r>
              <a:rPr lang="en-US">
                <a:solidFill>
                  <a:srgbClr val="800080"/>
                </a:solidFill>
                <a:latin typeface="Arial" charset="0"/>
              </a:rPr>
              <a:t>chiếu</a:t>
            </a:r>
          </a:p>
          <a:p>
            <a:pPr algn="ctr" eaLnBrk="0" hangingPunct="0"/>
            <a:r>
              <a:rPr lang="en-US">
                <a:solidFill>
                  <a:srgbClr val="800080"/>
                </a:solidFill>
                <a:latin typeface="Arial" charset="0"/>
              </a:rPr>
              <a:t>phim</a:t>
            </a:r>
          </a:p>
        </p:txBody>
      </p:sp>
      <p:sp>
        <p:nvSpPr>
          <p:cNvPr id="44041" name="AutoShape 9">
            <a:hlinkClick r:id="" action="ppaction://noaction" highlightClick="1"/>
          </p:cNvPr>
          <p:cNvSpPr>
            <a:spLocks noChangeArrowheads="1"/>
          </p:cNvSpPr>
          <p:nvPr/>
        </p:nvSpPr>
        <p:spPr bwMode="auto">
          <a:xfrm>
            <a:off x="7924800" y="4038600"/>
            <a:ext cx="990600" cy="2436813"/>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a:solidFill>
                  <a:srgbClr val="800080"/>
                </a:solidFill>
                <a:latin typeface="Arial" charset="0"/>
              </a:rPr>
              <a:t>Có </a:t>
            </a:r>
          </a:p>
          <a:p>
            <a:pPr algn="ctr" eaLnBrk="0" hangingPunct="0"/>
            <a:r>
              <a:rPr lang="en-US">
                <a:solidFill>
                  <a:srgbClr val="800080"/>
                </a:solidFill>
                <a:latin typeface="Arial" charset="0"/>
              </a:rPr>
              <a:t>các </a:t>
            </a:r>
          </a:p>
          <a:p>
            <a:pPr algn="ctr" eaLnBrk="0" hangingPunct="0"/>
            <a:r>
              <a:rPr lang="en-US">
                <a:solidFill>
                  <a:srgbClr val="800080"/>
                </a:solidFill>
                <a:latin typeface="Arial" charset="0"/>
              </a:rPr>
              <a:t>khu</a:t>
            </a:r>
          </a:p>
          <a:p>
            <a:pPr algn="ctr" eaLnBrk="0" hangingPunct="0"/>
            <a:r>
              <a:rPr lang="en-US">
                <a:solidFill>
                  <a:srgbClr val="800080"/>
                </a:solidFill>
                <a:latin typeface="Arial" charset="0"/>
              </a:rPr>
              <a:t>vui</a:t>
            </a:r>
          </a:p>
          <a:p>
            <a:pPr algn="ctr" eaLnBrk="0" hangingPunct="0"/>
            <a:r>
              <a:rPr lang="en-US">
                <a:solidFill>
                  <a:srgbClr val="800080"/>
                </a:solidFill>
                <a:latin typeface="Arial" charset="0"/>
              </a:rPr>
              <a:t>chơi</a:t>
            </a:r>
          </a:p>
          <a:p>
            <a:pPr algn="ctr" eaLnBrk="0" hangingPunct="0"/>
            <a:r>
              <a:rPr lang="en-US">
                <a:solidFill>
                  <a:srgbClr val="800080"/>
                </a:solidFill>
                <a:latin typeface="Arial" charset="0"/>
              </a:rPr>
              <a:t>giải</a:t>
            </a:r>
          </a:p>
          <a:p>
            <a:pPr algn="ctr" eaLnBrk="0" hangingPunct="0"/>
            <a:r>
              <a:rPr lang="en-US">
                <a:solidFill>
                  <a:srgbClr val="800080"/>
                </a:solidFill>
                <a:latin typeface="Arial" charset="0"/>
              </a:rPr>
              <a:t>trí</a:t>
            </a:r>
          </a:p>
        </p:txBody>
      </p:sp>
      <p:sp>
        <p:nvSpPr>
          <p:cNvPr id="44042" name="Line 10"/>
          <p:cNvSpPr>
            <a:spLocks noChangeShapeType="1"/>
          </p:cNvSpPr>
          <p:nvPr/>
        </p:nvSpPr>
        <p:spPr bwMode="auto">
          <a:xfrm flipH="1">
            <a:off x="2133600" y="2362200"/>
            <a:ext cx="685800" cy="304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3" name="Line 11"/>
          <p:cNvSpPr>
            <a:spLocks noChangeShapeType="1"/>
          </p:cNvSpPr>
          <p:nvPr/>
        </p:nvSpPr>
        <p:spPr bwMode="auto">
          <a:xfrm>
            <a:off x="6324600" y="2362200"/>
            <a:ext cx="609600" cy="304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4" name="Line 12"/>
          <p:cNvSpPr>
            <a:spLocks noChangeShapeType="1"/>
          </p:cNvSpPr>
          <p:nvPr/>
        </p:nvSpPr>
        <p:spPr bwMode="auto">
          <a:xfrm flipH="1">
            <a:off x="685800" y="3352800"/>
            <a:ext cx="381000" cy="6096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Line 13"/>
          <p:cNvSpPr>
            <a:spLocks noChangeShapeType="1"/>
          </p:cNvSpPr>
          <p:nvPr/>
        </p:nvSpPr>
        <p:spPr bwMode="auto">
          <a:xfrm flipH="1">
            <a:off x="2032000" y="3340100"/>
            <a:ext cx="0" cy="6096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6" name="Line 14"/>
          <p:cNvSpPr>
            <a:spLocks noChangeShapeType="1"/>
          </p:cNvSpPr>
          <p:nvPr/>
        </p:nvSpPr>
        <p:spPr bwMode="auto">
          <a:xfrm>
            <a:off x="3149600" y="3352800"/>
            <a:ext cx="304800" cy="6096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7" name="Line 15"/>
          <p:cNvSpPr>
            <a:spLocks noChangeShapeType="1"/>
          </p:cNvSpPr>
          <p:nvPr/>
        </p:nvSpPr>
        <p:spPr bwMode="auto">
          <a:xfrm flipH="1">
            <a:off x="5308600" y="3352800"/>
            <a:ext cx="406400" cy="6477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8" name="Line 16"/>
          <p:cNvSpPr>
            <a:spLocks noChangeShapeType="1"/>
          </p:cNvSpPr>
          <p:nvPr/>
        </p:nvSpPr>
        <p:spPr bwMode="auto">
          <a:xfrm>
            <a:off x="6856413" y="3314700"/>
            <a:ext cx="1587" cy="685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9" name="Line 17"/>
          <p:cNvSpPr>
            <a:spLocks noChangeShapeType="1"/>
          </p:cNvSpPr>
          <p:nvPr/>
        </p:nvSpPr>
        <p:spPr bwMode="auto">
          <a:xfrm>
            <a:off x="7924800" y="3352800"/>
            <a:ext cx="469900" cy="635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0" name="Rectangle 18">
            <a:hlinkClick r:id="rId2" action="ppaction://hlinksldjump"/>
          </p:cNvPr>
          <p:cNvSpPr>
            <a:spLocks noChangeArrowheads="1"/>
          </p:cNvSpPr>
          <p:nvPr/>
        </p:nvSpPr>
        <p:spPr bwMode="auto">
          <a:xfrm>
            <a:off x="1600200" y="4040188"/>
            <a:ext cx="914400" cy="2436812"/>
          </a:xfrm>
          <a:prstGeom prst="rect">
            <a:avLst/>
          </a:prstGeom>
          <a:noFill/>
          <a:ln w="127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51" name="AutoShape 19">
            <a:hlinkClick r:id="" action="ppaction://noaction" highlightClick="1"/>
          </p:cNvPr>
          <p:cNvSpPr>
            <a:spLocks noChangeArrowheads="1"/>
          </p:cNvSpPr>
          <p:nvPr/>
        </p:nvSpPr>
        <p:spPr bwMode="auto">
          <a:xfrm>
            <a:off x="2819400" y="1905000"/>
            <a:ext cx="3505200" cy="457200"/>
          </a:xfrm>
          <a:prstGeom prst="actionButtonBlank">
            <a:avLst/>
          </a:prstGeom>
          <a:solidFill>
            <a:schemeClr val="accent2">
              <a:lumMod val="40000"/>
              <a:lumOff val="60000"/>
            </a:schemeClr>
          </a:solidFill>
          <a:ln w="19050">
            <a:solidFill>
              <a:srgbClr val="00CC00"/>
            </a:solidFill>
            <a:miter lim="800000"/>
            <a:headEnd/>
            <a:tailEnd/>
          </a:ln>
        </p:spPr>
        <p:txBody>
          <a:bodyPr wrap="none" anchor="ctr"/>
          <a:lstStyle/>
          <a:p>
            <a:pPr algn="ctr" eaLnBrk="0" hangingPunct="0">
              <a:spcBef>
                <a:spcPct val="50000"/>
              </a:spcBef>
            </a:pPr>
            <a:r>
              <a:rPr lang="en-US" b="1" i="1" dirty="0">
                <a:solidFill>
                  <a:schemeClr val="hlink"/>
                </a:solidFill>
                <a:latin typeface="Arial" charset="0"/>
              </a:rPr>
              <a:t>THÀNH PHỐ HỒ CHÍ MINH</a:t>
            </a:r>
            <a:endParaRPr lang="en-US" dirty="0">
              <a:solidFill>
                <a:schemeClr val="hlink"/>
              </a:solidFill>
              <a:latin typeface="Arial" charset="0"/>
            </a:endParaRPr>
          </a:p>
        </p:txBody>
      </p:sp>
    </p:spTree>
    <p:extLst>
      <p:ext uri="{BB962C8B-B14F-4D97-AF65-F5344CB8AC3E}">
        <p14:creationId xmlns:p14="http://schemas.microsoft.com/office/powerpoint/2010/main" val="2231099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51"/>
                                        </p:tgtEl>
                                        <p:attrNameLst>
                                          <p:attrName>style.visibility</p:attrName>
                                        </p:attrNameLst>
                                      </p:cBhvr>
                                      <p:to>
                                        <p:strVal val="visible"/>
                                      </p:to>
                                    </p:set>
                                    <p:animEffect transition="in" filter="blinds(horizontal)">
                                      <p:cBhvr>
                                        <p:cTn id="7" dur="500"/>
                                        <p:tgtEl>
                                          <p:spTgt spid="44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42"/>
                                        </p:tgtEl>
                                        <p:attrNameLst>
                                          <p:attrName>style.visibility</p:attrName>
                                        </p:attrNameLst>
                                      </p:cBhvr>
                                      <p:to>
                                        <p:strVal val="visible"/>
                                      </p:to>
                                    </p:set>
                                    <p:animEffect transition="in" filter="checkerboard(across)">
                                      <p:cBhvr>
                                        <p:cTn id="12" dur="500"/>
                                        <p:tgtEl>
                                          <p:spTgt spid="4404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4034"/>
                                        </p:tgtEl>
                                        <p:attrNameLst>
                                          <p:attrName>style.visibility</p:attrName>
                                        </p:attrNameLst>
                                      </p:cBhvr>
                                      <p:to>
                                        <p:strVal val="visible"/>
                                      </p:to>
                                    </p:set>
                                    <p:animEffect transition="in" filter="checkerboard(across)">
                                      <p:cBhvr>
                                        <p:cTn id="15" dur="500"/>
                                        <p:tgtEl>
                                          <p:spTgt spid="440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4043"/>
                                        </p:tgtEl>
                                        <p:attrNameLst>
                                          <p:attrName>style.visibility</p:attrName>
                                        </p:attrNameLst>
                                      </p:cBhvr>
                                      <p:to>
                                        <p:strVal val="visible"/>
                                      </p:to>
                                    </p:set>
                                    <p:animEffect transition="in" filter="checkerboard(across)">
                                      <p:cBhvr>
                                        <p:cTn id="20" dur="500"/>
                                        <p:tgtEl>
                                          <p:spTgt spid="4404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4035"/>
                                        </p:tgtEl>
                                        <p:attrNameLst>
                                          <p:attrName>style.visibility</p:attrName>
                                        </p:attrNameLst>
                                      </p:cBhvr>
                                      <p:to>
                                        <p:strVal val="visible"/>
                                      </p:to>
                                    </p:set>
                                    <p:animEffect transition="in" filter="checkerboard(across)">
                                      <p:cBhvr>
                                        <p:cTn id="23" dur="500"/>
                                        <p:tgtEl>
                                          <p:spTgt spid="440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44044"/>
                                        </p:tgtEl>
                                        <p:attrNameLst>
                                          <p:attrName>style.visibility</p:attrName>
                                        </p:attrNameLst>
                                      </p:cBhvr>
                                      <p:to>
                                        <p:strVal val="visible"/>
                                      </p:to>
                                    </p:set>
                                    <p:animEffect transition="in" filter="diamond(in)">
                                      <p:cBhvr>
                                        <p:cTn id="28" dur="2000"/>
                                        <p:tgtEl>
                                          <p:spTgt spid="44044"/>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44036"/>
                                        </p:tgtEl>
                                        <p:attrNameLst>
                                          <p:attrName>style.visibility</p:attrName>
                                        </p:attrNameLst>
                                      </p:cBhvr>
                                      <p:to>
                                        <p:strVal val="visible"/>
                                      </p:to>
                                    </p:set>
                                    <p:animEffect transition="in" filter="diamond(in)">
                                      <p:cBhvr>
                                        <p:cTn id="31" dur="2000"/>
                                        <p:tgtEl>
                                          <p:spTgt spid="4403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44045"/>
                                        </p:tgtEl>
                                        <p:attrNameLst>
                                          <p:attrName>style.visibility</p:attrName>
                                        </p:attrNameLst>
                                      </p:cBhvr>
                                      <p:to>
                                        <p:strVal val="visible"/>
                                      </p:to>
                                    </p:set>
                                    <p:animEffect transition="in" filter="diamond(in)">
                                      <p:cBhvr>
                                        <p:cTn id="36" dur="2000"/>
                                        <p:tgtEl>
                                          <p:spTgt spid="44045"/>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44050"/>
                                        </p:tgtEl>
                                        <p:attrNameLst>
                                          <p:attrName>style.visibility</p:attrName>
                                        </p:attrNameLst>
                                      </p:cBhvr>
                                      <p:to>
                                        <p:strVal val="visible"/>
                                      </p:to>
                                    </p:set>
                                    <p:animEffect transition="in" filter="diamond(in)">
                                      <p:cBhvr>
                                        <p:cTn id="39" dur="2000"/>
                                        <p:tgtEl>
                                          <p:spTgt spid="44050"/>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44037"/>
                                        </p:tgtEl>
                                        <p:attrNameLst>
                                          <p:attrName>style.visibility</p:attrName>
                                        </p:attrNameLst>
                                      </p:cBhvr>
                                      <p:to>
                                        <p:strVal val="visible"/>
                                      </p:to>
                                    </p:set>
                                    <p:animEffect transition="in" filter="diamond(in)">
                                      <p:cBhvr>
                                        <p:cTn id="42" dur="2000"/>
                                        <p:tgtEl>
                                          <p:spTgt spid="440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44046"/>
                                        </p:tgtEl>
                                        <p:attrNameLst>
                                          <p:attrName>style.visibility</p:attrName>
                                        </p:attrNameLst>
                                      </p:cBhvr>
                                      <p:to>
                                        <p:strVal val="visible"/>
                                      </p:to>
                                    </p:set>
                                    <p:animEffect transition="in" filter="diamond(in)">
                                      <p:cBhvr>
                                        <p:cTn id="47" dur="2000"/>
                                        <p:tgtEl>
                                          <p:spTgt spid="44046"/>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44038"/>
                                        </p:tgtEl>
                                        <p:attrNameLst>
                                          <p:attrName>style.visibility</p:attrName>
                                        </p:attrNameLst>
                                      </p:cBhvr>
                                      <p:to>
                                        <p:strVal val="visible"/>
                                      </p:to>
                                    </p:set>
                                    <p:animEffect transition="in" filter="diamond(in)">
                                      <p:cBhvr>
                                        <p:cTn id="50" dur="2000"/>
                                        <p:tgtEl>
                                          <p:spTgt spid="4403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44047"/>
                                        </p:tgtEl>
                                        <p:attrNameLst>
                                          <p:attrName>style.visibility</p:attrName>
                                        </p:attrNameLst>
                                      </p:cBhvr>
                                      <p:to>
                                        <p:strVal val="visible"/>
                                      </p:to>
                                    </p:set>
                                    <p:animEffect transition="in" filter="diamond(in)">
                                      <p:cBhvr>
                                        <p:cTn id="55" dur="2000"/>
                                        <p:tgtEl>
                                          <p:spTgt spid="44047"/>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4039"/>
                                        </p:tgtEl>
                                        <p:attrNameLst>
                                          <p:attrName>style.visibility</p:attrName>
                                        </p:attrNameLst>
                                      </p:cBhvr>
                                      <p:to>
                                        <p:strVal val="visible"/>
                                      </p:to>
                                    </p:set>
                                    <p:animEffect transition="in" filter="diamond(in)">
                                      <p:cBhvr>
                                        <p:cTn id="58" dur="2000"/>
                                        <p:tgtEl>
                                          <p:spTgt spid="4403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44048"/>
                                        </p:tgtEl>
                                        <p:attrNameLst>
                                          <p:attrName>style.visibility</p:attrName>
                                        </p:attrNameLst>
                                      </p:cBhvr>
                                      <p:to>
                                        <p:strVal val="visible"/>
                                      </p:to>
                                    </p:set>
                                    <p:animEffect transition="in" filter="diamond(in)">
                                      <p:cBhvr>
                                        <p:cTn id="63" dur="2000"/>
                                        <p:tgtEl>
                                          <p:spTgt spid="44048"/>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44040"/>
                                        </p:tgtEl>
                                        <p:attrNameLst>
                                          <p:attrName>style.visibility</p:attrName>
                                        </p:attrNameLst>
                                      </p:cBhvr>
                                      <p:to>
                                        <p:strVal val="visible"/>
                                      </p:to>
                                    </p:set>
                                    <p:animEffect transition="in" filter="diamond(in)">
                                      <p:cBhvr>
                                        <p:cTn id="66" dur="2000"/>
                                        <p:tgtEl>
                                          <p:spTgt spid="4404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44049"/>
                                        </p:tgtEl>
                                        <p:attrNameLst>
                                          <p:attrName>style.visibility</p:attrName>
                                        </p:attrNameLst>
                                      </p:cBhvr>
                                      <p:to>
                                        <p:strVal val="visible"/>
                                      </p:to>
                                    </p:set>
                                    <p:animEffect transition="in" filter="diamond(in)">
                                      <p:cBhvr>
                                        <p:cTn id="71" dur="2000"/>
                                        <p:tgtEl>
                                          <p:spTgt spid="44049"/>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44041"/>
                                        </p:tgtEl>
                                        <p:attrNameLst>
                                          <p:attrName>style.visibility</p:attrName>
                                        </p:attrNameLst>
                                      </p:cBhvr>
                                      <p:to>
                                        <p:strVal val="visible"/>
                                      </p:to>
                                    </p:set>
                                    <p:animEffect transition="in" filter="diamond(in)">
                                      <p:cBhvr>
                                        <p:cTn id="74" dur="20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5" grpId="0" animBg="1"/>
      <p:bldP spid="44036" grpId="0" animBg="1"/>
      <p:bldP spid="44037" grpId="0" animBg="1"/>
      <p:bldP spid="44038" grpId="0" animBg="1"/>
      <p:bldP spid="44039" grpId="0" animBg="1"/>
      <p:bldP spid="44040" grpId="0" animBg="1"/>
      <p:bldP spid="44041" grpId="0" animBg="1"/>
      <p:bldP spid="44042" grpId="0" animBg="1"/>
      <p:bldP spid="44043" grpId="0" animBg="1"/>
      <p:bldP spid="44044" grpId="0" animBg="1"/>
      <p:bldP spid="44045" grpId="0" animBg="1"/>
      <p:bldP spid="44046" grpId="0" animBg="1"/>
      <p:bldP spid="44047" grpId="0" animBg="1"/>
      <p:bldP spid="44048" grpId="0" animBg="1"/>
      <p:bldP spid="44049" grpId="0" animBg="1"/>
      <p:bldP spid="44050" grpId="0" animBg="1"/>
      <p:bldP spid="440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838200" y="3657600"/>
            <a:ext cx="7467600" cy="457200"/>
          </a:xfrm>
          <a:prstGeom prst="rect">
            <a:avLst/>
          </a:prstGeom>
          <a:noFill/>
          <a:ln w="9525">
            <a:noFill/>
            <a:miter lim="800000"/>
            <a:headEnd/>
            <a:tailEnd/>
          </a:ln>
          <a:effectLst/>
        </p:spPr>
        <p:txBody>
          <a:bodyPr>
            <a:spAutoFit/>
          </a:bodyPr>
          <a:lstStyle/>
          <a:p>
            <a:pPr eaLnBrk="0" hangingPunct="0">
              <a:spcBef>
                <a:spcPct val="50000"/>
              </a:spcBef>
              <a:defRPr/>
            </a:pPr>
            <a:r>
              <a:rPr lang="en-US" sz="2400">
                <a:solidFill>
                  <a:srgbClr val="800000"/>
                </a:solidFill>
              </a:rPr>
              <a:t>     </a:t>
            </a:r>
            <a:endParaRPr lang="en-US" sz="2400">
              <a:effectLst>
                <a:outerShdw blurRad="38100" dist="38100" dir="2700000" algn="tl">
                  <a:srgbClr val="C0C0C0"/>
                </a:outerShdw>
              </a:effectLst>
            </a:endParaRPr>
          </a:p>
        </p:txBody>
      </p:sp>
      <p:sp>
        <p:nvSpPr>
          <p:cNvPr id="11271" name="Text Box 7"/>
          <p:cNvSpPr txBox="1">
            <a:spLocks noChangeArrowheads="1"/>
          </p:cNvSpPr>
          <p:nvPr/>
        </p:nvSpPr>
        <p:spPr bwMode="auto">
          <a:xfrm>
            <a:off x="1066800" y="2209800"/>
            <a:ext cx="7162800" cy="24939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400" b="1" u="sng">
                <a:solidFill>
                  <a:srgbClr val="FF0000"/>
                </a:solidFill>
              </a:rPr>
              <a:t>Ghi nhớ:</a:t>
            </a:r>
          </a:p>
          <a:p>
            <a:pPr>
              <a:spcBef>
                <a:spcPct val="50000"/>
              </a:spcBef>
            </a:pPr>
            <a:r>
              <a:rPr lang="en-US" sz="2400">
                <a:solidFill>
                  <a:srgbClr val="800000"/>
                </a:solidFill>
              </a:rPr>
              <a:t>        Thành phố Hồ Chí Minh nằm bên sông Sài Gòn. Đây là thành phố và trung tâm công nghiệp lớn nhất của đất nước. Các sản phẩm công nghiệp của  thành phố rất đa dạng, được tiêu thụ ở nhiều nơi trong nước và xuất khẩu.</a:t>
            </a:r>
            <a:endParaRPr lang="en-US" sz="2400" b="1" u="sng">
              <a:solidFill>
                <a:srgbClr val="FF0000"/>
              </a:solidFill>
            </a:endParaRPr>
          </a:p>
        </p:txBody>
      </p:sp>
    </p:spTree>
    <p:extLst>
      <p:ext uri="{BB962C8B-B14F-4D97-AF65-F5344CB8AC3E}">
        <p14:creationId xmlns:p14="http://schemas.microsoft.com/office/powerpoint/2010/main" val="1559390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strips(downLeft)">
                                      <p:cBhvr>
                                        <p:cTn id="7" dur="500"/>
                                        <p:tgtEl>
                                          <p:spTgt spid="1127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strips(downLeft)">
                                      <p:cBhvr>
                                        <p:cTn id="10"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20" name="Group 332"/>
          <p:cNvGraphicFramePr>
            <a:graphicFrameLocks noGrp="1"/>
          </p:cNvGraphicFramePr>
          <p:nvPr/>
        </p:nvGraphicFramePr>
        <p:xfrm>
          <a:off x="4254500"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12603" name="Group 315"/>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12559" name="Group 271"/>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12548" name="Group 2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12535" name="Group 247"/>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12526" name="Group 238"/>
          <p:cNvGraphicFramePr>
            <a:graphicFrameLocks noGrp="1"/>
          </p:cNvGraphicFramePr>
          <p:nvPr/>
        </p:nvGraphicFramePr>
        <p:xfrm>
          <a:off x="838200" y="4343400"/>
          <a:ext cx="5334000" cy="518048"/>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12451" name="Oval 163"/>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1</a:t>
            </a:r>
          </a:p>
        </p:txBody>
      </p:sp>
      <p:sp>
        <p:nvSpPr>
          <p:cNvPr id="12452" name="Text Box 164"/>
          <p:cNvSpPr txBox="1">
            <a:spLocks noChangeArrowheads="1"/>
          </p:cNvSpPr>
          <p:nvPr/>
        </p:nvSpPr>
        <p:spPr bwMode="auto">
          <a:xfrm>
            <a:off x="685800" y="26670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endParaRPr lang="vi-VN" sz="2800">
              <a:latin typeface="Arial" charset="0"/>
            </a:endParaRPr>
          </a:p>
        </p:txBody>
      </p:sp>
      <p:sp>
        <p:nvSpPr>
          <p:cNvPr id="12453" name="Oval 165"/>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2</a:t>
            </a:r>
          </a:p>
        </p:txBody>
      </p:sp>
      <p:sp>
        <p:nvSpPr>
          <p:cNvPr id="12454" name="Oval 166"/>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3</a:t>
            </a:r>
          </a:p>
        </p:txBody>
      </p:sp>
      <p:sp>
        <p:nvSpPr>
          <p:cNvPr id="12455" name="Oval 167"/>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4</a:t>
            </a:r>
          </a:p>
        </p:txBody>
      </p:sp>
      <p:sp>
        <p:nvSpPr>
          <p:cNvPr id="12456" name="Oval 168"/>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5</a:t>
            </a:r>
          </a:p>
        </p:txBody>
      </p:sp>
      <p:sp>
        <p:nvSpPr>
          <p:cNvPr id="12457" name="Oval 169"/>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6</a:t>
            </a:r>
          </a:p>
        </p:txBody>
      </p:sp>
      <p:sp>
        <p:nvSpPr>
          <p:cNvPr id="12463" name="AutoShape 175">
            <a:hlinkClick r:id="rId2" action="ppaction://hlinksldjump"/>
          </p:cNvPr>
          <p:cNvSpPr>
            <a:spLocks noChangeArrowheads="1"/>
          </p:cNvSpPr>
          <p:nvPr/>
        </p:nvSpPr>
        <p:spPr bwMode="auto">
          <a:xfrm>
            <a:off x="2057400" y="5181600"/>
            <a:ext cx="1066800" cy="685800"/>
          </a:xfrm>
          <a:prstGeom prst="star8">
            <a:avLst>
              <a:gd name="adj" fmla="val 38250"/>
            </a:avLst>
          </a:prstGeom>
          <a:solidFill>
            <a:schemeClr val="accent1"/>
          </a:solidFill>
          <a:ln w="9525">
            <a:solidFill>
              <a:schemeClr val="tx1"/>
            </a:solidFill>
            <a:miter lim="800000"/>
            <a:headEnd/>
            <a:tailEnd/>
          </a:ln>
        </p:spPr>
        <p:txBody>
          <a:bodyPr wrap="none" anchor="ctr"/>
          <a:lstStyle/>
          <a:p>
            <a:pPr algn="ctr" eaLnBrk="0" hangingPunct="0"/>
            <a:r>
              <a:rPr lang="en-US" sz="2000">
                <a:solidFill>
                  <a:srgbClr val="FF3300"/>
                </a:solidFill>
                <a:latin typeface="Arial" charset="0"/>
              </a:rPr>
              <a:t>C</a:t>
            </a:r>
            <a:r>
              <a:rPr lang="en-US" sz="2000">
                <a:solidFill>
                  <a:srgbClr val="FF3300"/>
                </a:solidFill>
                <a:latin typeface="Verdana" pitchFamily="34" charset="0"/>
              </a:rPr>
              <a:t>âu 1</a:t>
            </a:r>
          </a:p>
        </p:txBody>
      </p:sp>
      <p:sp>
        <p:nvSpPr>
          <p:cNvPr id="12473" name="WordArt 185"/>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defRPr/>
            </a:pPr>
            <a:r>
              <a:rPr lang="en-US" sz="3600" kern="10" dirty="0">
                <a:ln w="9525">
                  <a:solidFill>
                    <a:srgbClr val="FFFF00"/>
                  </a:solidFill>
                  <a:round/>
                  <a:headEnd/>
                  <a:tailEnd/>
                </a:ln>
                <a:solidFill>
                  <a:srgbClr val="FFFF00"/>
                </a:solidFill>
                <a:latin typeface=".VnTimeH"/>
              </a:rPr>
              <a:t>gi¶i « ch</a:t>
            </a:r>
            <a:r>
              <a:rPr lang="en-US" sz="3600" kern="10" dirty="0">
                <a:ln w="9525">
                  <a:solidFill>
                    <a:srgbClr val="FFFF00"/>
                  </a:solidFill>
                  <a:round/>
                  <a:headEnd/>
                  <a:tailEnd/>
                </a:ln>
                <a:solidFill>
                  <a:srgbClr val="FFFF00"/>
                </a:solidFill>
                <a:latin typeface="Times New Roman" pitchFamily="18" charset="0"/>
                <a:cs typeface="Times New Roman" pitchFamily="18" charset="0"/>
              </a:rPr>
              <a:t>Ữ</a:t>
            </a:r>
          </a:p>
        </p:txBody>
      </p:sp>
      <p:sp>
        <p:nvSpPr>
          <p:cNvPr id="12474" name="Text Box 186">
            <a:hlinkClick r:id="rId3" action="ppaction://hlinksldjump"/>
          </p:cNvPr>
          <p:cNvSpPr txBox="1">
            <a:spLocks noChangeArrowheads="1"/>
          </p:cNvSpPr>
          <p:nvPr/>
        </p:nvSpPr>
        <p:spPr bwMode="auto">
          <a:xfrm>
            <a:off x="3124200" y="5334000"/>
            <a:ext cx="367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lgn="ctr">
              <a:spcBef>
                <a:spcPct val="50000"/>
              </a:spcBef>
            </a:pPr>
            <a:r>
              <a:rPr lang="en-US">
                <a:latin typeface="Arial" charset="0"/>
              </a:rPr>
              <a:t>Hàng ngang gồm 10 chữ cái</a:t>
            </a:r>
          </a:p>
        </p:txBody>
      </p:sp>
      <p:sp>
        <p:nvSpPr>
          <p:cNvPr id="12621" name="Text Box 333">
            <a:hlinkClick r:id="rId3" action="ppaction://hlinksldjump"/>
          </p:cNvPr>
          <p:cNvSpPr txBox="1">
            <a:spLocks noChangeArrowheads="1"/>
          </p:cNvSpPr>
          <p:nvPr/>
        </p:nvSpPr>
        <p:spPr bwMode="auto">
          <a:xfrm>
            <a:off x="609600" y="5867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lgn="ctr">
              <a:spcBef>
                <a:spcPct val="50000"/>
              </a:spcBef>
            </a:pPr>
            <a:r>
              <a:rPr lang="en-US" sz="2400">
                <a:solidFill>
                  <a:schemeClr val="accent2"/>
                </a:solidFill>
                <a:latin typeface="Arial" charset="0"/>
              </a:rPr>
              <a:t>Đây là tên của sân bay quốc tế tại thành phố Hồ Chí Minh.</a:t>
            </a:r>
          </a:p>
        </p:txBody>
      </p:sp>
      <p:graphicFrame>
        <p:nvGraphicFramePr>
          <p:cNvPr id="12622" name="Group 334"/>
          <p:cNvGraphicFramePr>
            <a:graphicFrameLocks noGrp="1"/>
          </p:cNvGraphicFramePr>
          <p:nvPr/>
        </p:nvGraphicFramePr>
        <p:xfrm>
          <a:off x="4257675"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85265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2620"/>
                                        </p:tgtEl>
                                        <p:attrNameLst>
                                          <p:attrName>style.visibility</p:attrName>
                                        </p:attrNameLst>
                                      </p:cBhvr>
                                      <p:to>
                                        <p:strVal val="visible"/>
                                      </p:to>
                                    </p:set>
                                    <p:anim calcmode="lin" valueType="num">
                                      <p:cBhvr>
                                        <p:cTn id="7" dur="500" decel="50000" fill="hold">
                                          <p:stCondLst>
                                            <p:cond delay="0"/>
                                          </p:stCondLst>
                                        </p:cTn>
                                        <p:tgtEl>
                                          <p:spTgt spid="126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6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620"/>
                                        </p:tgtEl>
                                        <p:attrNameLst>
                                          <p:attrName>ppt_w</p:attrName>
                                        </p:attrNameLst>
                                      </p:cBhvr>
                                      <p:tavLst>
                                        <p:tav tm="0">
                                          <p:val>
                                            <p:strVal val="#ppt_w*.05"/>
                                          </p:val>
                                        </p:tav>
                                        <p:tav tm="100000">
                                          <p:val>
                                            <p:strVal val="#ppt_w"/>
                                          </p:val>
                                        </p:tav>
                                      </p:tavLst>
                                    </p:anim>
                                    <p:anim calcmode="lin" valueType="num">
                                      <p:cBhvr>
                                        <p:cTn id="10" dur="1000" fill="hold"/>
                                        <p:tgtEl>
                                          <p:spTgt spid="126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6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6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6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620"/>
                                        </p:tgtEl>
                                      </p:cBhvr>
                                    </p:animEffect>
                                  </p:childTnLst>
                                </p:cTn>
                              </p:par>
                              <p:par>
                                <p:cTn id="15" presetID="25" presetClass="entr" presetSubtype="0" fill="hold" nodeType="withEffect">
                                  <p:stCondLst>
                                    <p:cond delay="0"/>
                                  </p:stCondLst>
                                  <p:childTnLst>
                                    <p:set>
                                      <p:cBhvr>
                                        <p:cTn id="16" dur="1" fill="hold">
                                          <p:stCondLst>
                                            <p:cond delay="0"/>
                                          </p:stCondLst>
                                        </p:cTn>
                                        <p:tgtEl>
                                          <p:spTgt spid="12603"/>
                                        </p:tgtEl>
                                        <p:attrNameLst>
                                          <p:attrName>style.visibility</p:attrName>
                                        </p:attrNameLst>
                                      </p:cBhvr>
                                      <p:to>
                                        <p:strVal val="visible"/>
                                      </p:to>
                                    </p:set>
                                    <p:anim calcmode="lin" valueType="num">
                                      <p:cBhvr>
                                        <p:cTn id="17" dur="500" decel="50000" fill="hold">
                                          <p:stCondLst>
                                            <p:cond delay="0"/>
                                          </p:stCondLst>
                                        </p:cTn>
                                        <p:tgtEl>
                                          <p:spTgt spid="1260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60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603"/>
                                        </p:tgtEl>
                                        <p:attrNameLst>
                                          <p:attrName>ppt_w</p:attrName>
                                        </p:attrNameLst>
                                      </p:cBhvr>
                                      <p:tavLst>
                                        <p:tav tm="0">
                                          <p:val>
                                            <p:strVal val="#ppt_w*.05"/>
                                          </p:val>
                                        </p:tav>
                                        <p:tav tm="100000">
                                          <p:val>
                                            <p:strVal val="#ppt_w"/>
                                          </p:val>
                                        </p:tav>
                                      </p:tavLst>
                                    </p:anim>
                                    <p:anim calcmode="lin" valueType="num">
                                      <p:cBhvr>
                                        <p:cTn id="20" dur="1000" fill="hold"/>
                                        <p:tgtEl>
                                          <p:spTgt spid="1260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60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60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60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603"/>
                                        </p:tgtEl>
                                      </p:cBhvr>
                                    </p:animEffect>
                                  </p:childTnLst>
                                </p:cTn>
                              </p:par>
                              <p:par>
                                <p:cTn id="25" presetID="25" presetClass="entr" presetSubtype="0" fill="hold" nodeType="withEffect">
                                  <p:stCondLst>
                                    <p:cond delay="0"/>
                                  </p:stCondLst>
                                  <p:childTnLst>
                                    <p:set>
                                      <p:cBhvr>
                                        <p:cTn id="26" dur="1" fill="hold">
                                          <p:stCondLst>
                                            <p:cond delay="0"/>
                                          </p:stCondLst>
                                        </p:cTn>
                                        <p:tgtEl>
                                          <p:spTgt spid="12559"/>
                                        </p:tgtEl>
                                        <p:attrNameLst>
                                          <p:attrName>style.visibility</p:attrName>
                                        </p:attrNameLst>
                                      </p:cBhvr>
                                      <p:to>
                                        <p:strVal val="visible"/>
                                      </p:to>
                                    </p:set>
                                    <p:anim calcmode="lin" valueType="num">
                                      <p:cBhvr>
                                        <p:cTn id="27" dur="500" decel="50000" fill="hold">
                                          <p:stCondLst>
                                            <p:cond delay="0"/>
                                          </p:stCondLst>
                                        </p:cTn>
                                        <p:tgtEl>
                                          <p:spTgt spid="1255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255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2559"/>
                                        </p:tgtEl>
                                        <p:attrNameLst>
                                          <p:attrName>ppt_w</p:attrName>
                                        </p:attrNameLst>
                                      </p:cBhvr>
                                      <p:tavLst>
                                        <p:tav tm="0">
                                          <p:val>
                                            <p:strVal val="#ppt_w*.05"/>
                                          </p:val>
                                        </p:tav>
                                        <p:tav tm="100000">
                                          <p:val>
                                            <p:strVal val="#ppt_w"/>
                                          </p:val>
                                        </p:tav>
                                      </p:tavLst>
                                    </p:anim>
                                    <p:anim calcmode="lin" valueType="num">
                                      <p:cBhvr>
                                        <p:cTn id="30" dur="1000" fill="hold"/>
                                        <p:tgtEl>
                                          <p:spTgt spid="1255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255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255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255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2559"/>
                                        </p:tgtEl>
                                      </p:cBhvr>
                                    </p:animEffect>
                                  </p:childTnLst>
                                </p:cTn>
                              </p:par>
                              <p:par>
                                <p:cTn id="35" presetID="25" presetClass="entr" presetSubtype="0" fill="hold" nodeType="withEffect">
                                  <p:stCondLst>
                                    <p:cond delay="0"/>
                                  </p:stCondLst>
                                  <p:childTnLst>
                                    <p:set>
                                      <p:cBhvr>
                                        <p:cTn id="36" dur="1" fill="hold">
                                          <p:stCondLst>
                                            <p:cond delay="0"/>
                                          </p:stCondLst>
                                        </p:cTn>
                                        <p:tgtEl>
                                          <p:spTgt spid="12548"/>
                                        </p:tgtEl>
                                        <p:attrNameLst>
                                          <p:attrName>style.visibility</p:attrName>
                                        </p:attrNameLst>
                                      </p:cBhvr>
                                      <p:to>
                                        <p:strVal val="visible"/>
                                      </p:to>
                                    </p:set>
                                    <p:anim calcmode="lin" valueType="num">
                                      <p:cBhvr>
                                        <p:cTn id="37" dur="500" decel="50000" fill="hold">
                                          <p:stCondLst>
                                            <p:cond delay="0"/>
                                          </p:stCondLst>
                                        </p:cTn>
                                        <p:tgtEl>
                                          <p:spTgt spid="1254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254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2548"/>
                                        </p:tgtEl>
                                        <p:attrNameLst>
                                          <p:attrName>ppt_w</p:attrName>
                                        </p:attrNameLst>
                                      </p:cBhvr>
                                      <p:tavLst>
                                        <p:tav tm="0">
                                          <p:val>
                                            <p:strVal val="#ppt_w*.05"/>
                                          </p:val>
                                        </p:tav>
                                        <p:tav tm="100000">
                                          <p:val>
                                            <p:strVal val="#ppt_w"/>
                                          </p:val>
                                        </p:tav>
                                      </p:tavLst>
                                    </p:anim>
                                    <p:anim calcmode="lin" valueType="num">
                                      <p:cBhvr>
                                        <p:cTn id="40" dur="1000" fill="hold"/>
                                        <p:tgtEl>
                                          <p:spTgt spid="1254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254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254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254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2548"/>
                                        </p:tgtEl>
                                      </p:cBhvr>
                                    </p:animEffect>
                                  </p:childTnLst>
                                </p:cTn>
                              </p:par>
                              <p:par>
                                <p:cTn id="45" presetID="25" presetClass="entr" presetSubtype="0" fill="hold" nodeType="withEffect">
                                  <p:stCondLst>
                                    <p:cond delay="0"/>
                                  </p:stCondLst>
                                  <p:childTnLst>
                                    <p:set>
                                      <p:cBhvr>
                                        <p:cTn id="46" dur="1" fill="hold">
                                          <p:stCondLst>
                                            <p:cond delay="0"/>
                                          </p:stCondLst>
                                        </p:cTn>
                                        <p:tgtEl>
                                          <p:spTgt spid="12535"/>
                                        </p:tgtEl>
                                        <p:attrNameLst>
                                          <p:attrName>style.visibility</p:attrName>
                                        </p:attrNameLst>
                                      </p:cBhvr>
                                      <p:to>
                                        <p:strVal val="visible"/>
                                      </p:to>
                                    </p:set>
                                    <p:anim calcmode="lin" valueType="num">
                                      <p:cBhvr>
                                        <p:cTn id="47" dur="500" decel="50000" fill="hold">
                                          <p:stCondLst>
                                            <p:cond delay="0"/>
                                          </p:stCondLst>
                                        </p:cTn>
                                        <p:tgtEl>
                                          <p:spTgt spid="12535"/>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2535"/>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2535"/>
                                        </p:tgtEl>
                                        <p:attrNameLst>
                                          <p:attrName>ppt_w</p:attrName>
                                        </p:attrNameLst>
                                      </p:cBhvr>
                                      <p:tavLst>
                                        <p:tav tm="0">
                                          <p:val>
                                            <p:strVal val="#ppt_w*.05"/>
                                          </p:val>
                                        </p:tav>
                                        <p:tav tm="100000">
                                          <p:val>
                                            <p:strVal val="#ppt_w"/>
                                          </p:val>
                                        </p:tav>
                                      </p:tavLst>
                                    </p:anim>
                                    <p:anim calcmode="lin" valueType="num">
                                      <p:cBhvr>
                                        <p:cTn id="50" dur="1000" fill="hold"/>
                                        <p:tgtEl>
                                          <p:spTgt spid="12535"/>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2535"/>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2535"/>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2535"/>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2535"/>
                                        </p:tgtEl>
                                      </p:cBhvr>
                                    </p:animEffect>
                                  </p:childTnLst>
                                </p:cTn>
                              </p:par>
                              <p:par>
                                <p:cTn id="55" presetID="25" presetClass="entr" presetSubtype="0" fill="hold" nodeType="withEffect">
                                  <p:stCondLst>
                                    <p:cond delay="0"/>
                                  </p:stCondLst>
                                  <p:childTnLst>
                                    <p:set>
                                      <p:cBhvr>
                                        <p:cTn id="56" dur="1" fill="hold">
                                          <p:stCondLst>
                                            <p:cond delay="0"/>
                                          </p:stCondLst>
                                        </p:cTn>
                                        <p:tgtEl>
                                          <p:spTgt spid="12526"/>
                                        </p:tgtEl>
                                        <p:attrNameLst>
                                          <p:attrName>style.visibility</p:attrName>
                                        </p:attrNameLst>
                                      </p:cBhvr>
                                      <p:to>
                                        <p:strVal val="visible"/>
                                      </p:to>
                                    </p:set>
                                    <p:anim calcmode="lin" valueType="num">
                                      <p:cBhvr>
                                        <p:cTn id="57" dur="500" decel="50000" fill="hold">
                                          <p:stCondLst>
                                            <p:cond delay="0"/>
                                          </p:stCondLst>
                                        </p:cTn>
                                        <p:tgtEl>
                                          <p:spTgt spid="12526"/>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2526"/>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2526"/>
                                        </p:tgtEl>
                                        <p:attrNameLst>
                                          <p:attrName>ppt_w</p:attrName>
                                        </p:attrNameLst>
                                      </p:cBhvr>
                                      <p:tavLst>
                                        <p:tav tm="0">
                                          <p:val>
                                            <p:strVal val="#ppt_w*.05"/>
                                          </p:val>
                                        </p:tav>
                                        <p:tav tm="100000">
                                          <p:val>
                                            <p:strVal val="#ppt_w"/>
                                          </p:val>
                                        </p:tav>
                                      </p:tavLst>
                                    </p:anim>
                                    <p:anim calcmode="lin" valueType="num">
                                      <p:cBhvr>
                                        <p:cTn id="60" dur="1000" fill="hold"/>
                                        <p:tgtEl>
                                          <p:spTgt spid="12526"/>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2526"/>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2526"/>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2526"/>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2526"/>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2451"/>
                                        </p:tgtEl>
                                        <p:attrNameLst>
                                          <p:attrName>style.visibility</p:attrName>
                                        </p:attrNameLst>
                                      </p:cBhvr>
                                      <p:to>
                                        <p:strVal val="visible"/>
                                      </p:to>
                                    </p:set>
                                    <p:anim calcmode="lin" valueType="num">
                                      <p:cBhvr>
                                        <p:cTn id="67" dur="500" decel="50000" fill="hold">
                                          <p:stCondLst>
                                            <p:cond delay="0"/>
                                          </p:stCondLst>
                                        </p:cTn>
                                        <p:tgtEl>
                                          <p:spTgt spid="1245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45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451"/>
                                        </p:tgtEl>
                                        <p:attrNameLst>
                                          <p:attrName>ppt_w</p:attrName>
                                        </p:attrNameLst>
                                      </p:cBhvr>
                                      <p:tavLst>
                                        <p:tav tm="0">
                                          <p:val>
                                            <p:strVal val="#ppt_w*.05"/>
                                          </p:val>
                                        </p:tav>
                                        <p:tav tm="100000">
                                          <p:val>
                                            <p:strVal val="#ppt_w"/>
                                          </p:val>
                                        </p:tav>
                                      </p:tavLst>
                                    </p:anim>
                                    <p:anim calcmode="lin" valueType="num">
                                      <p:cBhvr>
                                        <p:cTn id="70" dur="1000" fill="hold"/>
                                        <p:tgtEl>
                                          <p:spTgt spid="1245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45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45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45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451"/>
                                        </p:tgtEl>
                                      </p:cBhvr>
                                    </p:animEffect>
                                  </p:childTnLst>
                                </p:cTn>
                              </p:par>
                              <p:par>
                                <p:cTn id="75" presetID="25" presetClass="entr" presetSubtype="0" fill="hold" grpId="0" nodeType="withEffect" nodePh="1">
                                  <p:stCondLst>
                                    <p:cond delay="0"/>
                                  </p:stCondLst>
                                  <p:endCondLst>
                                    <p:cond evt="begin" delay="0">
                                      <p:tn val="75"/>
                                    </p:cond>
                                  </p:endCondLst>
                                  <p:childTnLst>
                                    <p:set>
                                      <p:cBhvr>
                                        <p:cTn id="76" dur="1" fill="hold">
                                          <p:stCondLst>
                                            <p:cond delay="0"/>
                                          </p:stCondLst>
                                        </p:cTn>
                                        <p:tgtEl>
                                          <p:spTgt spid="12452"/>
                                        </p:tgtEl>
                                        <p:attrNameLst>
                                          <p:attrName>style.visibility</p:attrName>
                                        </p:attrNameLst>
                                      </p:cBhvr>
                                      <p:to>
                                        <p:strVal val="visible"/>
                                      </p:to>
                                    </p:set>
                                    <p:anim calcmode="lin" valueType="num">
                                      <p:cBhvr>
                                        <p:cTn id="77" dur="500" decel="50000" fill="hold">
                                          <p:stCondLst>
                                            <p:cond delay="0"/>
                                          </p:stCondLst>
                                        </p:cTn>
                                        <p:tgtEl>
                                          <p:spTgt spid="1245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45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452"/>
                                        </p:tgtEl>
                                        <p:attrNameLst>
                                          <p:attrName>ppt_w</p:attrName>
                                        </p:attrNameLst>
                                      </p:cBhvr>
                                      <p:tavLst>
                                        <p:tav tm="0">
                                          <p:val>
                                            <p:strVal val="#ppt_w*.05"/>
                                          </p:val>
                                        </p:tav>
                                        <p:tav tm="100000">
                                          <p:val>
                                            <p:strVal val="#ppt_w"/>
                                          </p:val>
                                        </p:tav>
                                      </p:tavLst>
                                    </p:anim>
                                    <p:anim calcmode="lin" valueType="num">
                                      <p:cBhvr>
                                        <p:cTn id="80" dur="1000" fill="hold"/>
                                        <p:tgtEl>
                                          <p:spTgt spid="1245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45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45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45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452"/>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12453"/>
                                        </p:tgtEl>
                                        <p:attrNameLst>
                                          <p:attrName>style.visibility</p:attrName>
                                        </p:attrNameLst>
                                      </p:cBhvr>
                                      <p:to>
                                        <p:strVal val="visible"/>
                                      </p:to>
                                    </p:set>
                                    <p:anim calcmode="lin" valueType="num">
                                      <p:cBhvr>
                                        <p:cTn id="87" dur="500" decel="50000" fill="hold">
                                          <p:stCondLst>
                                            <p:cond delay="0"/>
                                          </p:stCondLst>
                                        </p:cTn>
                                        <p:tgtEl>
                                          <p:spTgt spid="12453"/>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453"/>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453"/>
                                        </p:tgtEl>
                                        <p:attrNameLst>
                                          <p:attrName>ppt_w</p:attrName>
                                        </p:attrNameLst>
                                      </p:cBhvr>
                                      <p:tavLst>
                                        <p:tav tm="0">
                                          <p:val>
                                            <p:strVal val="#ppt_w*.05"/>
                                          </p:val>
                                        </p:tav>
                                        <p:tav tm="100000">
                                          <p:val>
                                            <p:strVal val="#ppt_w"/>
                                          </p:val>
                                        </p:tav>
                                      </p:tavLst>
                                    </p:anim>
                                    <p:anim calcmode="lin" valueType="num">
                                      <p:cBhvr>
                                        <p:cTn id="90" dur="1000" fill="hold"/>
                                        <p:tgtEl>
                                          <p:spTgt spid="12453"/>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453"/>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453"/>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453"/>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453"/>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12454"/>
                                        </p:tgtEl>
                                        <p:attrNameLst>
                                          <p:attrName>style.visibility</p:attrName>
                                        </p:attrNameLst>
                                      </p:cBhvr>
                                      <p:to>
                                        <p:strVal val="visible"/>
                                      </p:to>
                                    </p:set>
                                    <p:anim calcmode="lin" valueType="num">
                                      <p:cBhvr>
                                        <p:cTn id="97" dur="500" decel="50000" fill="hold">
                                          <p:stCondLst>
                                            <p:cond delay="0"/>
                                          </p:stCondLst>
                                        </p:cTn>
                                        <p:tgtEl>
                                          <p:spTgt spid="12454"/>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2454"/>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2454"/>
                                        </p:tgtEl>
                                        <p:attrNameLst>
                                          <p:attrName>ppt_w</p:attrName>
                                        </p:attrNameLst>
                                      </p:cBhvr>
                                      <p:tavLst>
                                        <p:tav tm="0">
                                          <p:val>
                                            <p:strVal val="#ppt_w*.05"/>
                                          </p:val>
                                        </p:tav>
                                        <p:tav tm="100000">
                                          <p:val>
                                            <p:strVal val="#ppt_w"/>
                                          </p:val>
                                        </p:tav>
                                      </p:tavLst>
                                    </p:anim>
                                    <p:anim calcmode="lin" valueType="num">
                                      <p:cBhvr>
                                        <p:cTn id="100" dur="1000" fill="hold"/>
                                        <p:tgtEl>
                                          <p:spTgt spid="12454"/>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2454"/>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2454"/>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2454"/>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2454"/>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12455"/>
                                        </p:tgtEl>
                                        <p:attrNameLst>
                                          <p:attrName>style.visibility</p:attrName>
                                        </p:attrNameLst>
                                      </p:cBhvr>
                                      <p:to>
                                        <p:strVal val="visible"/>
                                      </p:to>
                                    </p:set>
                                    <p:anim calcmode="lin" valueType="num">
                                      <p:cBhvr>
                                        <p:cTn id="107" dur="500" decel="50000" fill="hold">
                                          <p:stCondLst>
                                            <p:cond delay="0"/>
                                          </p:stCondLst>
                                        </p:cTn>
                                        <p:tgtEl>
                                          <p:spTgt spid="12455"/>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2455"/>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2455"/>
                                        </p:tgtEl>
                                        <p:attrNameLst>
                                          <p:attrName>ppt_w</p:attrName>
                                        </p:attrNameLst>
                                      </p:cBhvr>
                                      <p:tavLst>
                                        <p:tav tm="0">
                                          <p:val>
                                            <p:strVal val="#ppt_w*.05"/>
                                          </p:val>
                                        </p:tav>
                                        <p:tav tm="100000">
                                          <p:val>
                                            <p:strVal val="#ppt_w"/>
                                          </p:val>
                                        </p:tav>
                                      </p:tavLst>
                                    </p:anim>
                                    <p:anim calcmode="lin" valueType="num">
                                      <p:cBhvr>
                                        <p:cTn id="110" dur="1000" fill="hold"/>
                                        <p:tgtEl>
                                          <p:spTgt spid="12455"/>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2455"/>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2455"/>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2455"/>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2455"/>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12456"/>
                                        </p:tgtEl>
                                        <p:attrNameLst>
                                          <p:attrName>style.visibility</p:attrName>
                                        </p:attrNameLst>
                                      </p:cBhvr>
                                      <p:to>
                                        <p:strVal val="visible"/>
                                      </p:to>
                                    </p:set>
                                    <p:anim calcmode="lin" valueType="num">
                                      <p:cBhvr>
                                        <p:cTn id="117" dur="500" decel="50000" fill="hold">
                                          <p:stCondLst>
                                            <p:cond delay="0"/>
                                          </p:stCondLst>
                                        </p:cTn>
                                        <p:tgtEl>
                                          <p:spTgt spid="12456"/>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2456"/>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2456"/>
                                        </p:tgtEl>
                                        <p:attrNameLst>
                                          <p:attrName>ppt_w</p:attrName>
                                        </p:attrNameLst>
                                      </p:cBhvr>
                                      <p:tavLst>
                                        <p:tav tm="0">
                                          <p:val>
                                            <p:strVal val="#ppt_w*.05"/>
                                          </p:val>
                                        </p:tav>
                                        <p:tav tm="100000">
                                          <p:val>
                                            <p:strVal val="#ppt_w"/>
                                          </p:val>
                                        </p:tav>
                                      </p:tavLst>
                                    </p:anim>
                                    <p:anim calcmode="lin" valueType="num">
                                      <p:cBhvr>
                                        <p:cTn id="120" dur="1000" fill="hold"/>
                                        <p:tgtEl>
                                          <p:spTgt spid="12456"/>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2456"/>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2456"/>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2456"/>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2456"/>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12457"/>
                                        </p:tgtEl>
                                        <p:attrNameLst>
                                          <p:attrName>style.visibility</p:attrName>
                                        </p:attrNameLst>
                                      </p:cBhvr>
                                      <p:to>
                                        <p:strVal val="visible"/>
                                      </p:to>
                                    </p:set>
                                    <p:anim calcmode="lin" valueType="num">
                                      <p:cBhvr>
                                        <p:cTn id="127" dur="500" decel="50000" fill="hold">
                                          <p:stCondLst>
                                            <p:cond delay="0"/>
                                          </p:stCondLst>
                                        </p:cTn>
                                        <p:tgtEl>
                                          <p:spTgt spid="12457"/>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12457"/>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12457"/>
                                        </p:tgtEl>
                                        <p:attrNameLst>
                                          <p:attrName>ppt_w</p:attrName>
                                        </p:attrNameLst>
                                      </p:cBhvr>
                                      <p:tavLst>
                                        <p:tav tm="0">
                                          <p:val>
                                            <p:strVal val="#ppt_w*.05"/>
                                          </p:val>
                                        </p:tav>
                                        <p:tav tm="100000">
                                          <p:val>
                                            <p:strVal val="#ppt_w"/>
                                          </p:val>
                                        </p:tav>
                                      </p:tavLst>
                                    </p:anim>
                                    <p:anim calcmode="lin" valueType="num">
                                      <p:cBhvr>
                                        <p:cTn id="130" dur="1000" fill="hold"/>
                                        <p:tgtEl>
                                          <p:spTgt spid="12457"/>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12457"/>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12457"/>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12457"/>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12457"/>
                                        </p:tgtEl>
                                      </p:cBhvr>
                                    </p:animEffect>
                                  </p:childTnLst>
                                </p:cTn>
                              </p:par>
                              <p:par>
                                <p:cTn id="135" presetID="25" presetClass="entr" presetSubtype="0" fill="hold" nodeType="withEffect">
                                  <p:stCondLst>
                                    <p:cond delay="0"/>
                                  </p:stCondLst>
                                  <p:childTnLst>
                                    <p:set>
                                      <p:cBhvr>
                                        <p:cTn id="136" dur="1" fill="hold">
                                          <p:stCondLst>
                                            <p:cond delay="0"/>
                                          </p:stCondLst>
                                        </p:cTn>
                                        <p:tgtEl>
                                          <p:spTgt spid="12473"/>
                                        </p:tgtEl>
                                        <p:attrNameLst>
                                          <p:attrName>style.visibility</p:attrName>
                                        </p:attrNameLst>
                                      </p:cBhvr>
                                      <p:to>
                                        <p:strVal val="visible"/>
                                      </p:to>
                                    </p:set>
                                    <p:anim calcmode="lin" valueType="num">
                                      <p:cBhvr>
                                        <p:cTn id="137" dur="500" decel="50000" fill="hold">
                                          <p:stCondLst>
                                            <p:cond delay="0"/>
                                          </p:stCondLst>
                                        </p:cTn>
                                        <p:tgtEl>
                                          <p:spTgt spid="12473"/>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12473"/>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12473"/>
                                        </p:tgtEl>
                                        <p:attrNameLst>
                                          <p:attrName>ppt_w</p:attrName>
                                        </p:attrNameLst>
                                      </p:cBhvr>
                                      <p:tavLst>
                                        <p:tav tm="0">
                                          <p:val>
                                            <p:strVal val="#ppt_w*.05"/>
                                          </p:val>
                                        </p:tav>
                                        <p:tav tm="100000">
                                          <p:val>
                                            <p:strVal val="#ppt_w"/>
                                          </p:val>
                                        </p:tav>
                                      </p:tavLst>
                                    </p:anim>
                                    <p:anim calcmode="lin" valueType="num">
                                      <p:cBhvr>
                                        <p:cTn id="140" dur="1000" fill="hold"/>
                                        <p:tgtEl>
                                          <p:spTgt spid="12473"/>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12473"/>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12473"/>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12473"/>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12473"/>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0" presetClass="entr" presetSubtype="0" fill="hold" grpId="0" nodeType="clickEffect">
                                  <p:stCondLst>
                                    <p:cond delay="0"/>
                                  </p:stCondLst>
                                  <p:childTnLst>
                                    <p:set>
                                      <p:cBhvr>
                                        <p:cTn id="148" dur="1" fill="hold">
                                          <p:stCondLst>
                                            <p:cond delay="0"/>
                                          </p:stCondLst>
                                        </p:cTn>
                                        <p:tgtEl>
                                          <p:spTgt spid="12463"/>
                                        </p:tgtEl>
                                        <p:attrNameLst>
                                          <p:attrName>style.visibility</p:attrName>
                                        </p:attrNameLst>
                                      </p:cBhvr>
                                      <p:to>
                                        <p:strVal val="visible"/>
                                      </p:to>
                                    </p:set>
                                    <p:animEffect transition="in" filter="fade">
                                      <p:cBhvr>
                                        <p:cTn id="149" dur="800" decel="100000"/>
                                        <p:tgtEl>
                                          <p:spTgt spid="12463"/>
                                        </p:tgtEl>
                                      </p:cBhvr>
                                    </p:animEffect>
                                    <p:anim calcmode="lin" valueType="num">
                                      <p:cBhvr>
                                        <p:cTn id="150" dur="800" decel="100000" fill="hold"/>
                                        <p:tgtEl>
                                          <p:spTgt spid="12463"/>
                                        </p:tgtEl>
                                        <p:attrNameLst>
                                          <p:attrName>style.rotation</p:attrName>
                                        </p:attrNameLst>
                                      </p:cBhvr>
                                      <p:tavLst>
                                        <p:tav tm="0">
                                          <p:val>
                                            <p:fltVal val="-90"/>
                                          </p:val>
                                        </p:tav>
                                        <p:tav tm="100000">
                                          <p:val>
                                            <p:fltVal val="0"/>
                                          </p:val>
                                        </p:tav>
                                      </p:tavLst>
                                    </p:anim>
                                    <p:anim calcmode="lin" valueType="num">
                                      <p:cBhvr>
                                        <p:cTn id="151" dur="800" decel="100000" fill="hold"/>
                                        <p:tgtEl>
                                          <p:spTgt spid="12463"/>
                                        </p:tgtEl>
                                        <p:attrNameLst>
                                          <p:attrName>ppt_x</p:attrName>
                                        </p:attrNameLst>
                                      </p:cBhvr>
                                      <p:tavLst>
                                        <p:tav tm="0">
                                          <p:val>
                                            <p:strVal val="#ppt_x+0.4"/>
                                          </p:val>
                                        </p:tav>
                                        <p:tav tm="100000">
                                          <p:val>
                                            <p:strVal val="#ppt_x-0.05"/>
                                          </p:val>
                                        </p:tav>
                                      </p:tavLst>
                                    </p:anim>
                                    <p:anim calcmode="lin" valueType="num">
                                      <p:cBhvr>
                                        <p:cTn id="152" dur="800" decel="100000" fill="hold"/>
                                        <p:tgtEl>
                                          <p:spTgt spid="12463"/>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12463"/>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12463"/>
                                        </p:tgtEl>
                                        <p:attrNameLst>
                                          <p:attrName>ppt_y</p:attrName>
                                        </p:attrNameLst>
                                      </p:cBhvr>
                                      <p:tavLst>
                                        <p:tav tm="0">
                                          <p:val>
                                            <p:strVal val="#ppt_y+0.1"/>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3" presetClass="entr" presetSubtype="16" fill="hold" grpId="0" nodeType="clickEffect">
                                  <p:stCondLst>
                                    <p:cond delay="0"/>
                                  </p:stCondLst>
                                  <p:childTnLst>
                                    <p:set>
                                      <p:cBhvr>
                                        <p:cTn id="158" dur="1" fill="hold">
                                          <p:stCondLst>
                                            <p:cond delay="0"/>
                                          </p:stCondLst>
                                        </p:cTn>
                                        <p:tgtEl>
                                          <p:spTgt spid="12474"/>
                                        </p:tgtEl>
                                        <p:attrNameLst>
                                          <p:attrName>style.visibility</p:attrName>
                                        </p:attrNameLst>
                                      </p:cBhvr>
                                      <p:to>
                                        <p:strVal val="visible"/>
                                      </p:to>
                                    </p:set>
                                    <p:anim calcmode="lin" valueType="num">
                                      <p:cBhvr>
                                        <p:cTn id="159" dur="500" fill="hold"/>
                                        <p:tgtEl>
                                          <p:spTgt spid="12474"/>
                                        </p:tgtEl>
                                        <p:attrNameLst>
                                          <p:attrName>ppt_w</p:attrName>
                                        </p:attrNameLst>
                                      </p:cBhvr>
                                      <p:tavLst>
                                        <p:tav tm="0">
                                          <p:val>
                                            <p:fltVal val="0"/>
                                          </p:val>
                                        </p:tav>
                                        <p:tav tm="100000">
                                          <p:val>
                                            <p:strVal val="#ppt_w"/>
                                          </p:val>
                                        </p:tav>
                                      </p:tavLst>
                                    </p:anim>
                                    <p:anim calcmode="lin" valueType="num">
                                      <p:cBhvr>
                                        <p:cTn id="160" dur="500" fill="hold"/>
                                        <p:tgtEl>
                                          <p:spTgt spid="12474"/>
                                        </p:tgtEl>
                                        <p:attrNameLst>
                                          <p:attrName>ppt_h</p:attrName>
                                        </p:attrNameLst>
                                      </p:cBhvr>
                                      <p:tavLst>
                                        <p:tav tm="0">
                                          <p:val>
                                            <p:fltVal val="0"/>
                                          </p:val>
                                        </p:tav>
                                        <p:tav tm="100000">
                                          <p:val>
                                            <p:strVal val="#ppt_h"/>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9" presetClass="entr" presetSubtype="0" fill="hold" grpId="0" nodeType="clickEffect">
                                  <p:stCondLst>
                                    <p:cond delay="0"/>
                                  </p:stCondLst>
                                  <p:childTnLst>
                                    <p:set>
                                      <p:cBhvr>
                                        <p:cTn id="164" dur="1" fill="hold">
                                          <p:stCondLst>
                                            <p:cond delay="0"/>
                                          </p:stCondLst>
                                        </p:cTn>
                                        <p:tgtEl>
                                          <p:spTgt spid="12621"/>
                                        </p:tgtEl>
                                        <p:attrNameLst>
                                          <p:attrName>style.visibility</p:attrName>
                                        </p:attrNameLst>
                                      </p:cBhvr>
                                      <p:to>
                                        <p:strVal val="visible"/>
                                      </p:to>
                                    </p:set>
                                    <p:anim calcmode="lin" valueType="num">
                                      <p:cBhvr>
                                        <p:cTn id="165" dur="1000" fill="hold"/>
                                        <p:tgtEl>
                                          <p:spTgt spid="12621"/>
                                        </p:tgtEl>
                                        <p:attrNameLst>
                                          <p:attrName>ppt_x</p:attrName>
                                        </p:attrNameLst>
                                      </p:cBhvr>
                                      <p:tavLst>
                                        <p:tav tm="0">
                                          <p:val>
                                            <p:strVal val="#ppt_x-.2"/>
                                          </p:val>
                                        </p:tav>
                                        <p:tav tm="100000">
                                          <p:val>
                                            <p:strVal val="#ppt_x"/>
                                          </p:val>
                                        </p:tav>
                                      </p:tavLst>
                                    </p:anim>
                                    <p:anim calcmode="lin" valueType="num">
                                      <p:cBhvr>
                                        <p:cTn id="166" dur="1000" fill="hold"/>
                                        <p:tgtEl>
                                          <p:spTgt spid="12621"/>
                                        </p:tgtEl>
                                        <p:attrNameLst>
                                          <p:attrName>ppt_y</p:attrName>
                                        </p:attrNameLst>
                                      </p:cBhvr>
                                      <p:tavLst>
                                        <p:tav tm="0">
                                          <p:val>
                                            <p:strVal val="#ppt_y"/>
                                          </p:val>
                                        </p:tav>
                                        <p:tav tm="100000">
                                          <p:val>
                                            <p:strVal val="#ppt_y"/>
                                          </p:val>
                                        </p:tav>
                                      </p:tavLst>
                                    </p:anim>
                                    <p:animEffect transition="in" filter="wipe(right)" prLst="gradientSize: 0.1">
                                      <p:cBhvr>
                                        <p:cTn id="167" dur="1000"/>
                                        <p:tgtEl>
                                          <p:spTgt spid="1262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8" presetClass="entr" presetSubtype="6" fill="hold" nodeType="clickEffect">
                                  <p:stCondLst>
                                    <p:cond delay="0"/>
                                  </p:stCondLst>
                                  <p:childTnLst>
                                    <p:set>
                                      <p:cBhvr>
                                        <p:cTn id="171" dur="1" fill="hold">
                                          <p:stCondLst>
                                            <p:cond delay="0"/>
                                          </p:stCondLst>
                                        </p:cTn>
                                        <p:tgtEl>
                                          <p:spTgt spid="12622"/>
                                        </p:tgtEl>
                                        <p:attrNameLst>
                                          <p:attrName>style.visibility</p:attrName>
                                        </p:attrNameLst>
                                      </p:cBhvr>
                                      <p:to>
                                        <p:strVal val="visible"/>
                                      </p:to>
                                    </p:set>
                                    <p:animEffect transition="in" filter="strips(downRight)">
                                      <p:cBhvr>
                                        <p:cTn id="172" dur="2000"/>
                                        <p:tgtEl>
                                          <p:spTgt spid="12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 grpId="0" animBg="1"/>
      <p:bldP spid="12452" grpId="0"/>
      <p:bldP spid="12453" grpId="0" animBg="1"/>
      <p:bldP spid="12454" grpId="0" animBg="1"/>
      <p:bldP spid="12455" grpId="0" animBg="1"/>
      <p:bldP spid="12456" grpId="0" animBg="1"/>
      <p:bldP spid="12457" grpId="0" animBg="1"/>
      <p:bldP spid="12463" grpId="0" animBg="1"/>
      <p:bldP spid="12474" grpId="0"/>
      <p:bldP spid="126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9" descr="chợ bến thà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4" y="2209800"/>
            <a:ext cx="4267200" cy="2814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8" name="Picture 10" descr="ben nha 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4038600" cy="283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1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blinds(horizontal)">
                                      <p:cBhvr>
                                        <p:cTn id="7" dur="2000"/>
                                        <p:tgtEl>
                                          <p:spTgt spid="27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7658"/>
                                        </p:tgtEl>
                                        <p:attrNameLst>
                                          <p:attrName>style.visibility</p:attrName>
                                        </p:attrNameLst>
                                      </p:cBhvr>
                                      <p:to>
                                        <p:strVal val="visible"/>
                                      </p:to>
                                    </p:set>
                                    <p:animEffect transition="in" filter="diamond(in)">
                                      <p:cBhvr>
                                        <p:cTn id="12" dur="2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Group 2"/>
          <p:cNvGraphicFramePr>
            <a:graphicFrameLocks noGrp="1"/>
          </p:cNvGraphicFramePr>
          <p:nvPr/>
        </p:nvGraphicFramePr>
        <p:xfrm>
          <a:off x="4254500"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59416" name="Group 24"/>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59436" name="Group 44"/>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59452" name="Group 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59470" name="Group 78"/>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59484" name="Group 92"/>
          <p:cNvGraphicFramePr>
            <a:graphicFrameLocks noGrp="1"/>
          </p:cNvGraphicFramePr>
          <p:nvPr/>
        </p:nvGraphicFramePr>
        <p:xfrm>
          <a:off x="838200" y="4343400"/>
          <a:ext cx="5334000" cy="518048"/>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28790"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1</a:t>
            </a:r>
          </a:p>
        </p:txBody>
      </p:sp>
      <p:sp>
        <p:nvSpPr>
          <p:cNvPr id="28791" name="Text Box 119"/>
          <p:cNvSpPr txBox="1">
            <a:spLocks noChangeArrowheads="1"/>
          </p:cNvSpPr>
          <p:nvPr/>
        </p:nvSpPr>
        <p:spPr bwMode="auto">
          <a:xfrm>
            <a:off x="685800" y="26670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endParaRPr lang="vi-VN" sz="2800">
              <a:latin typeface="Arial" charset="0"/>
            </a:endParaRPr>
          </a:p>
        </p:txBody>
      </p:sp>
      <p:sp>
        <p:nvSpPr>
          <p:cNvPr id="28792"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2</a:t>
            </a:r>
          </a:p>
        </p:txBody>
      </p:sp>
      <p:sp>
        <p:nvSpPr>
          <p:cNvPr id="28793"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3</a:t>
            </a:r>
          </a:p>
        </p:txBody>
      </p:sp>
      <p:sp>
        <p:nvSpPr>
          <p:cNvPr id="28794"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4</a:t>
            </a:r>
          </a:p>
        </p:txBody>
      </p:sp>
      <p:sp>
        <p:nvSpPr>
          <p:cNvPr id="28795"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5</a:t>
            </a:r>
          </a:p>
        </p:txBody>
      </p:sp>
      <p:sp>
        <p:nvSpPr>
          <p:cNvPr id="28796"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6</a:t>
            </a:r>
          </a:p>
        </p:txBody>
      </p:sp>
      <p:sp>
        <p:nvSpPr>
          <p:cNvPr id="59517"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FF0000"/>
          </a:solidFill>
          <a:ln w="9525">
            <a:solidFill>
              <a:schemeClr val="tx1"/>
            </a:solidFill>
            <a:miter lim="800000"/>
            <a:headEnd/>
            <a:tailEnd/>
          </a:ln>
        </p:spPr>
        <p:txBody>
          <a:bodyPr wrap="none" anchor="ctr"/>
          <a:lstStyle/>
          <a:p>
            <a:pPr algn="ctr" eaLnBrk="0" hangingPunct="0"/>
            <a:r>
              <a:rPr lang="en-US" sz="2000">
                <a:solidFill>
                  <a:srgbClr val="000000"/>
                </a:solidFill>
                <a:latin typeface="Arial" charset="0"/>
              </a:rPr>
              <a:t>C</a:t>
            </a:r>
            <a:r>
              <a:rPr lang="en-US" sz="2000">
                <a:solidFill>
                  <a:srgbClr val="000000"/>
                </a:solidFill>
                <a:latin typeface="Verdana" pitchFamily="34" charset="0"/>
              </a:rPr>
              <a:t>âu 2</a:t>
            </a:r>
          </a:p>
        </p:txBody>
      </p:sp>
      <p:sp>
        <p:nvSpPr>
          <p:cNvPr id="59519" name="Text Box 127">
            <a:hlinkClick r:id="rId3" action="ppaction://hlinksldjump"/>
          </p:cNvPr>
          <p:cNvSpPr txBox="1">
            <a:spLocks noChangeArrowheads="1"/>
          </p:cNvSpPr>
          <p:nvPr/>
        </p:nvSpPr>
        <p:spPr bwMode="auto">
          <a:xfrm>
            <a:off x="3124200" y="5334000"/>
            <a:ext cx="367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lgn="ctr">
              <a:spcBef>
                <a:spcPct val="50000"/>
              </a:spcBef>
            </a:pPr>
            <a:r>
              <a:rPr lang="en-US">
                <a:latin typeface="Arial" charset="0"/>
              </a:rPr>
              <a:t>Hàng ngang gồm 8 chữ cái</a:t>
            </a:r>
          </a:p>
        </p:txBody>
      </p:sp>
      <p:sp>
        <p:nvSpPr>
          <p:cNvPr id="59520" name="Text Box 128">
            <a:hlinkClick r:id="rId3" action="ppaction://hlinksldjump"/>
          </p:cNvPr>
          <p:cNvSpPr txBox="1">
            <a:spLocks noChangeArrowheads="1"/>
          </p:cNvSpPr>
          <p:nvPr/>
        </p:nvSpPr>
        <p:spPr bwMode="auto">
          <a:xfrm>
            <a:off x="609600" y="586740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400" b="1">
                <a:solidFill>
                  <a:srgbClr val="FF0000"/>
                </a:solidFill>
              </a:rPr>
              <a:t>Đây là chợ nằm ở trung tâm thành phố và cũng là biểu tượng về giao lưu thương mại từ xưa đến nay.</a:t>
            </a:r>
            <a:endParaRPr lang="en-US" sz="2400" b="1">
              <a:solidFill>
                <a:srgbClr val="FF0000"/>
              </a:solidFill>
              <a:latin typeface="Arial" charset="0"/>
            </a:endParaRPr>
          </a:p>
        </p:txBody>
      </p:sp>
      <p:graphicFrame>
        <p:nvGraphicFramePr>
          <p:cNvPr id="59521" name="Group 129"/>
          <p:cNvGraphicFramePr>
            <a:graphicFrameLocks noGrp="1"/>
          </p:cNvGraphicFramePr>
          <p:nvPr/>
        </p:nvGraphicFramePr>
        <p:xfrm>
          <a:off x="4257675"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563" name="Group 171"/>
          <p:cNvGraphicFramePr>
            <a:graphicFrameLocks noGrp="1"/>
          </p:cNvGraphicFramePr>
          <p:nvPr/>
        </p:nvGraphicFramePr>
        <p:xfrm>
          <a:off x="3289300" y="21209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826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1" name="WordArt 185"/>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defRPr/>
            </a:pPr>
            <a:r>
              <a:rPr lang="en-US" sz="3600" kern="10" dirty="0">
                <a:ln w="9525">
                  <a:solidFill>
                    <a:srgbClr val="FFFF00"/>
                  </a:solidFill>
                  <a:round/>
                  <a:headEnd/>
                  <a:tailEnd/>
                </a:ln>
                <a:solidFill>
                  <a:srgbClr val="FFFF00"/>
                </a:solidFill>
                <a:latin typeface=".VnTimeH"/>
              </a:rPr>
              <a:t>gi¶i « ch</a:t>
            </a:r>
            <a:r>
              <a:rPr lang="en-US" sz="3600" kern="10" dirty="0">
                <a:ln w="9525">
                  <a:solidFill>
                    <a:srgbClr val="FFFF00"/>
                  </a:solidFill>
                  <a:round/>
                  <a:headEnd/>
                  <a:tailEnd/>
                </a:ln>
                <a:solidFill>
                  <a:srgbClr val="FFFF00"/>
                </a:solidFill>
                <a:latin typeface="Times New Roman" pitchFamily="18" charset="0"/>
                <a:cs typeface="Times New Roman" pitchFamily="18" charset="0"/>
              </a:rPr>
              <a:t>Ữ</a:t>
            </a:r>
          </a:p>
        </p:txBody>
      </p:sp>
    </p:spTree>
    <p:extLst>
      <p:ext uri="{BB962C8B-B14F-4D97-AF65-F5344CB8AC3E}">
        <p14:creationId xmlns:p14="http://schemas.microsoft.com/office/powerpoint/2010/main" val="513808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9517"/>
                                        </p:tgtEl>
                                        <p:attrNameLst>
                                          <p:attrName>style.visibility</p:attrName>
                                        </p:attrNameLst>
                                      </p:cBhvr>
                                      <p:to>
                                        <p:strVal val="visible"/>
                                      </p:to>
                                    </p:set>
                                    <p:animEffect transition="in" filter="fade">
                                      <p:cBhvr>
                                        <p:cTn id="7" dur="800" decel="100000"/>
                                        <p:tgtEl>
                                          <p:spTgt spid="59517"/>
                                        </p:tgtEl>
                                      </p:cBhvr>
                                    </p:animEffect>
                                    <p:anim calcmode="lin" valueType="num">
                                      <p:cBhvr>
                                        <p:cTn id="8" dur="800" decel="100000" fill="hold"/>
                                        <p:tgtEl>
                                          <p:spTgt spid="59517"/>
                                        </p:tgtEl>
                                        <p:attrNameLst>
                                          <p:attrName>style.rotation</p:attrName>
                                        </p:attrNameLst>
                                      </p:cBhvr>
                                      <p:tavLst>
                                        <p:tav tm="0">
                                          <p:val>
                                            <p:fltVal val="-90"/>
                                          </p:val>
                                        </p:tav>
                                        <p:tav tm="100000">
                                          <p:val>
                                            <p:fltVal val="0"/>
                                          </p:val>
                                        </p:tav>
                                      </p:tavLst>
                                    </p:anim>
                                    <p:anim calcmode="lin" valueType="num">
                                      <p:cBhvr>
                                        <p:cTn id="9" dur="800" decel="100000" fill="hold"/>
                                        <p:tgtEl>
                                          <p:spTgt spid="59517"/>
                                        </p:tgtEl>
                                        <p:attrNameLst>
                                          <p:attrName>ppt_x</p:attrName>
                                        </p:attrNameLst>
                                      </p:cBhvr>
                                      <p:tavLst>
                                        <p:tav tm="0">
                                          <p:val>
                                            <p:strVal val="#ppt_x+0.4"/>
                                          </p:val>
                                        </p:tav>
                                        <p:tav tm="100000">
                                          <p:val>
                                            <p:strVal val="#ppt_x-0.05"/>
                                          </p:val>
                                        </p:tav>
                                      </p:tavLst>
                                    </p:anim>
                                    <p:anim calcmode="lin" valueType="num">
                                      <p:cBhvr>
                                        <p:cTn id="10" dur="800" decel="100000" fill="hold"/>
                                        <p:tgtEl>
                                          <p:spTgt spid="595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95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951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9519"/>
                                        </p:tgtEl>
                                        <p:attrNameLst>
                                          <p:attrName>style.visibility</p:attrName>
                                        </p:attrNameLst>
                                      </p:cBhvr>
                                      <p:to>
                                        <p:strVal val="visible"/>
                                      </p:to>
                                    </p:set>
                                    <p:anim calcmode="lin" valueType="num">
                                      <p:cBhvr>
                                        <p:cTn id="17" dur="500" fill="hold"/>
                                        <p:tgtEl>
                                          <p:spTgt spid="59519"/>
                                        </p:tgtEl>
                                        <p:attrNameLst>
                                          <p:attrName>ppt_w</p:attrName>
                                        </p:attrNameLst>
                                      </p:cBhvr>
                                      <p:tavLst>
                                        <p:tav tm="0">
                                          <p:val>
                                            <p:fltVal val="0"/>
                                          </p:val>
                                        </p:tav>
                                        <p:tav tm="100000">
                                          <p:val>
                                            <p:strVal val="#ppt_w"/>
                                          </p:val>
                                        </p:tav>
                                      </p:tavLst>
                                    </p:anim>
                                    <p:anim calcmode="lin" valueType="num">
                                      <p:cBhvr>
                                        <p:cTn id="18" dur="500" fill="hold"/>
                                        <p:tgtEl>
                                          <p:spTgt spid="59519"/>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59520"/>
                                        </p:tgtEl>
                                        <p:attrNameLst>
                                          <p:attrName>style.visibility</p:attrName>
                                        </p:attrNameLst>
                                      </p:cBhvr>
                                      <p:to>
                                        <p:strVal val="visible"/>
                                      </p:to>
                                    </p:set>
                                    <p:anim calcmode="lin" valueType="num">
                                      <p:cBhvr>
                                        <p:cTn id="23" dur="1000" fill="hold"/>
                                        <p:tgtEl>
                                          <p:spTgt spid="59520"/>
                                        </p:tgtEl>
                                        <p:attrNameLst>
                                          <p:attrName>ppt_x</p:attrName>
                                        </p:attrNameLst>
                                      </p:cBhvr>
                                      <p:tavLst>
                                        <p:tav tm="0">
                                          <p:val>
                                            <p:strVal val="#ppt_x-.2"/>
                                          </p:val>
                                        </p:tav>
                                        <p:tav tm="100000">
                                          <p:val>
                                            <p:strVal val="#ppt_x"/>
                                          </p:val>
                                        </p:tav>
                                      </p:tavLst>
                                    </p:anim>
                                    <p:anim calcmode="lin" valueType="num">
                                      <p:cBhvr>
                                        <p:cTn id="24" dur="1000" fill="hold"/>
                                        <p:tgtEl>
                                          <p:spTgt spid="59520"/>
                                        </p:tgtEl>
                                        <p:attrNameLst>
                                          <p:attrName>ppt_y</p:attrName>
                                        </p:attrNameLst>
                                      </p:cBhvr>
                                      <p:tavLst>
                                        <p:tav tm="0">
                                          <p:val>
                                            <p:strVal val="#ppt_y"/>
                                          </p:val>
                                        </p:tav>
                                        <p:tav tm="100000">
                                          <p:val>
                                            <p:strVal val="#ppt_y"/>
                                          </p:val>
                                        </p:tav>
                                      </p:tavLst>
                                    </p:anim>
                                    <p:animEffect transition="in" filter="wipe(right)" prLst="gradientSize: 0.1">
                                      <p:cBhvr>
                                        <p:cTn id="25" dur="1000"/>
                                        <p:tgtEl>
                                          <p:spTgt spid="595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59563"/>
                                        </p:tgtEl>
                                        <p:attrNameLst>
                                          <p:attrName>style.visibility</p:attrName>
                                        </p:attrNameLst>
                                      </p:cBhvr>
                                      <p:to>
                                        <p:strVal val="visible"/>
                                      </p:to>
                                    </p:set>
                                    <p:animEffect transition="in" filter="strips(downRight)">
                                      <p:cBhvr>
                                        <p:cTn id="30" dur="2000"/>
                                        <p:tgtEl>
                                          <p:spTgt spid="59563"/>
                                        </p:tgtEl>
                                      </p:cBhvr>
                                    </p:animEffect>
                                  </p:childTnLst>
                                </p:cTn>
                              </p:par>
                              <p:par>
                                <p:cTn id="31" presetID="25"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6" dur="1000" fill="hold"/>
                                        <p:tgtEl>
                                          <p:spTgt spid="2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17" grpId="0" animBg="1"/>
      <p:bldP spid="59519" grpId="0"/>
      <p:bldP spid="595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Group 2"/>
          <p:cNvGraphicFramePr>
            <a:graphicFrameLocks noGrp="1"/>
          </p:cNvGraphicFramePr>
          <p:nvPr/>
        </p:nvGraphicFramePr>
        <p:xfrm>
          <a:off x="4254500"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60440" name="Group 24"/>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60460" name="Group 44"/>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60476" name="Group 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60494" name="Group 78"/>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60508" name="Group 92"/>
          <p:cNvGraphicFramePr>
            <a:graphicFrameLocks noGrp="1"/>
          </p:cNvGraphicFramePr>
          <p:nvPr/>
        </p:nvGraphicFramePr>
        <p:xfrm>
          <a:off x="838200" y="4343400"/>
          <a:ext cx="5334000" cy="518048"/>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29814"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1</a:t>
            </a:r>
          </a:p>
        </p:txBody>
      </p:sp>
      <p:sp>
        <p:nvSpPr>
          <p:cNvPr id="29815" name="Text Box 119"/>
          <p:cNvSpPr txBox="1">
            <a:spLocks noChangeArrowheads="1"/>
          </p:cNvSpPr>
          <p:nvPr/>
        </p:nvSpPr>
        <p:spPr bwMode="auto">
          <a:xfrm>
            <a:off x="685800" y="26670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endParaRPr lang="vi-VN" sz="2800">
              <a:latin typeface="Arial" charset="0"/>
            </a:endParaRPr>
          </a:p>
        </p:txBody>
      </p:sp>
      <p:sp>
        <p:nvSpPr>
          <p:cNvPr id="29816"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2</a:t>
            </a:r>
          </a:p>
        </p:txBody>
      </p:sp>
      <p:sp>
        <p:nvSpPr>
          <p:cNvPr id="29817"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3</a:t>
            </a:r>
          </a:p>
        </p:txBody>
      </p:sp>
      <p:sp>
        <p:nvSpPr>
          <p:cNvPr id="29818"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4</a:t>
            </a:r>
          </a:p>
        </p:txBody>
      </p:sp>
      <p:sp>
        <p:nvSpPr>
          <p:cNvPr id="29819"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5</a:t>
            </a:r>
          </a:p>
        </p:txBody>
      </p:sp>
      <p:sp>
        <p:nvSpPr>
          <p:cNvPr id="29820"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6</a:t>
            </a:r>
          </a:p>
        </p:txBody>
      </p:sp>
      <p:sp>
        <p:nvSpPr>
          <p:cNvPr id="60541"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FF00FF"/>
          </a:solidFill>
          <a:ln w="9525">
            <a:solidFill>
              <a:schemeClr val="tx1"/>
            </a:solidFill>
            <a:miter lim="800000"/>
            <a:headEnd/>
            <a:tailEnd/>
          </a:ln>
        </p:spPr>
        <p:txBody>
          <a:bodyPr wrap="none" anchor="ctr"/>
          <a:lstStyle/>
          <a:p>
            <a:pPr algn="ctr" eaLnBrk="0" hangingPunct="0"/>
            <a:r>
              <a:rPr lang="en-US" sz="2000">
                <a:solidFill>
                  <a:srgbClr val="000000"/>
                </a:solidFill>
                <a:latin typeface="Arial" charset="0"/>
              </a:rPr>
              <a:t>C</a:t>
            </a:r>
            <a:r>
              <a:rPr lang="en-US" sz="2000">
                <a:solidFill>
                  <a:srgbClr val="000000"/>
                </a:solidFill>
                <a:latin typeface="Verdana" pitchFamily="34" charset="0"/>
              </a:rPr>
              <a:t>âu 3</a:t>
            </a:r>
          </a:p>
        </p:txBody>
      </p:sp>
      <p:sp>
        <p:nvSpPr>
          <p:cNvPr id="60543" name="Text Box 127">
            <a:hlinkClick r:id="rId3" action="ppaction://hlinksldjump"/>
          </p:cNvPr>
          <p:cNvSpPr txBox="1">
            <a:spLocks noChangeArrowheads="1"/>
          </p:cNvSpPr>
          <p:nvPr/>
        </p:nvSpPr>
        <p:spPr bwMode="auto">
          <a:xfrm>
            <a:off x="3124200" y="5334000"/>
            <a:ext cx="367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lgn="ctr">
              <a:spcBef>
                <a:spcPct val="50000"/>
              </a:spcBef>
            </a:pPr>
            <a:r>
              <a:rPr lang="en-US">
                <a:latin typeface="Arial" charset="0"/>
              </a:rPr>
              <a:t>Hàng ngang gồm 6 chữ cái</a:t>
            </a:r>
          </a:p>
        </p:txBody>
      </p:sp>
      <p:sp>
        <p:nvSpPr>
          <p:cNvPr id="60544" name="Text Box 128">
            <a:hlinkClick r:id="rId3" action="ppaction://hlinksldjump"/>
          </p:cNvPr>
          <p:cNvSpPr txBox="1">
            <a:spLocks noChangeArrowheads="1"/>
          </p:cNvSpPr>
          <p:nvPr/>
        </p:nvSpPr>
        <p:spPr bwMode="auto">
          <a:xfrm>
            <a:off x="609600" y="586740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400" b="1">
                <a:solidFill>
                  <a:srgbClr val="FF00FF"/>
                </a:solidFill>
              </a:rPr>
              <a:t>Đây là một ngành công nghiệp của thành phố chuyên sản xuất máy vi tính, ti vi,…</a:t>
            </a:r>
          </a:p>
        </p:txBody>
      </p:sp>
      <p:graphicFrame>
        <p:nvGraphicFramePr>
          <p:cNvPr id="60545" name="Group 129"/>
          <p:cNvGraphicFramePr>
            <a:graphicFrameLocks noGrp="1"/>
          </p:cNvGraphicFramePr>
          <p:nvPr/>
        </p:nvGraphicFramePr>
        <p:xfrm>
          <a:off x="4257675"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567" name="Group 151"/>
          <p:cNvGraphicFramePr>
            <a:graphicFrameLocks noGrp="1"/>
          </p:cNvGraphicFramePr>
          <p:nvPr/>
        </p:nvGraphicFramePr>
        <p:xfrm>
          <a:off x="3289300" y="21209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826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609" name="Group 193"/>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 name="WordArt 185"/>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defRPr/>
            </a:pPr>
            <a:r>
              <a:rPr lang="en-US" sz="3600" kern="10" dirty="0">
                <a:ln w="9525">
                  <a:solidFill>
                    <a:srgbClr val="FFFF00"/>
                  </a:solidFill>
                  <a:round/>
                  <a:headEnd/>
                  <a:tailEnd/>
                </a:ln>
                <a:solidFill>
                  <a:srgbClr val="FFFF00"/>
                </a:solidFill>
                <a:latin typeface=".VnTimeH"/>
              </a:rPr>
              <a:t>gi¶i « ch</a:t>
            </a:r>
            <a:r>
              <a:rPr lang="en-US" sz="3600" kern="10" dirty="0">
                <a:ln w="9525">
                  <a:solidFill>
                    <a:srgbClr val="FFFF00"/>
                  </a:solidFill>
                  <a:round/>
                  <a:headEnd/>
                  <a:tailEnd/>
                </a:ln>
                <a:solidFill>
                  <a:srgbClr val="FFFF00"/>
                </a:solidFill>
                <a:latin typeface="Times New Roman" pitchFamily="18" charset="0"/>
                <a:cs typeface="Times New Roman" pitchFamily="18" charset="0"/>
              </a:rPr>
              <a:t>Ữ</a:t>
            </a:r>
          </a:p>
        </p:txBody>
      </p:sp>
    </p:spTree>
    <p:extLst>
      <p:ext uri="{BB962C8B-B14F-4D97-AF65-F5344CB8AC3E}">
        <p14:creationId xmlns:p14="http://schemas.microsoft.com/office/powerpoint/2010/main" val="897091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0541"/>
                                        </p:tgtEl>
                                        <p:attrNameLst>
                                          <p:attrName>style.visibility</p:attrName>
                                        </p:attrNameLst>
                                      </p:cBhvr>
                                      <p:to>
                                        <p:strVal val="visible"/>
                                      </p:to>
                                    </p:set>
                                    <p:animEffect transition="in" filter="fade">
                                      <p:cBhvr>
                                        <p:cTn id="7" dur="800" decel="100000"/>
                                        <p:tgtEl>
                                          <p:spTgt spid="60541"/>
                                        </p:tgtEl>
                                      </p:cBhvr>
                                    </p:animEffect>
                                    <p:anim calcmode="lin" valueType="num">
                                      <p:cBhvr>
                                        <p:cTn id="8" dur="800" decel="100000" fill="hold"/>
                                        <p:tgtEl>
                                          <p:spTgt spid="60541"/>
                                        </p:tgtEl>
                                        <p:attrNameLst>
                                          <p:attrName>style.rotation</p:attrName>
                                        </p:attrNameLst>
                                      </p:cBhvr>
                                      <p:tavLst>
                                        <p:tav tm="0">
                                          <p:val>
                                            <p:fltVal val="-90"/>
                                          </p:val>
                                        </p:tav>
                                        <p:tav tm="100000">
                                          <p:val>
                                            <p:fltVal val="0"/>
                                          </p:val>
                                        </p:tav>
                                      </p:tavLst>
                                    </p:anim>
                                    <p:anim calcmode="lin" valueType="num">
                                      <p:cBhvr>
                                        <p:cTn id="9" dur="800" decel="100000" fill="hold"/>
                                        <p:tgtEl>
                                          <p:spTgt spid="60541"/>
                                        </p:tgtEl>
                                        <p:attrNameLst>
                                          <p:attrName>ppt_x</p:attrName>
                                        </p:attrNameLst>
                                      </p:cBhvr>
                                      <p:tavLst>
                                        <p:tav tm="0">
                                          <p:val>
                                            <p:strVal val="#ppt_x+0.4"/>
                                          </p:val>
                                        </p:tav>
                                        <p:tav tm="100000">
                                          <p:val>
                                            <p:strVal val="#ppt_x-0.05"/>
                                          </p:val>
                                        </p:tav>
                                      </p:tavLst>
                                    </p:anim>
                                    <p:anim calcmode="lin" valueType="num">
                                      <p:cBhvr>
                                        <p:cTn id="10" dur="800" decel="100000" fill="hold"/>
                                        <p:tgtEl>
                                          <p:spTgt spid="6054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054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0541"/>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0543"/>
                                        </p:tgtEl>
                                        <p:attrNameLst>
                                          <p:attrName>style.visibility</p:attrName>
                                        </p:attrNameLst>
                                      </p:cBhvr>
                                      <p:to>
                                        <p:strVal val="visible"/>
                                      </p:to>
                                    </p:set>
                                    <p:anim calcmode="lin" valueType="num">
                                      <p:cBhvr>
                                        <p:cTn id="17" dur="500" fill="hold"/>
                                        <p:tgtEl>
                                          <p:spTgt spid="60543"/>
                                        </p:tgtEl>
                                        <p:attrNameLst>
                                          <p:attrName>ppt_w</p:attrName>
                                        </p:attrNameLst>
                                      </p:cBhvr>
                                      <p:tavLst>
                                        <p:tav tm="0">
                                          <p:val>
                                            <p:fltVal val="0"/>
                                          </p:val>
                                        </p:tav>
                                        <p:tav tm="100000">
                                          <p:val>
                                            <p:strVal val="#ppt_w"/>
                                          </p:val>
                                        </p:tav>
                                      </p:tavLst>
                                    </p:anim>
                                    <p:anim calcmode="lin" valueType="num">
                                      <p:cBhvr>
                                        <p:cTn id="18" dur="500" fill="hold"/>
                                        <p:tgtEl>
                                          <p:spTgt spid="6054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0544"/>
                                        </p:tgtEl>
                                        <p:attrNameLst>
                                          <p:attrName>style.visibility</p:attrName>
                                        </p:attrNameLst>
                                      </p:cBhvr>
                                      <p:to>
                                        <p:strVal val="visible"/>
                                      </p:to>
                                    </p:set>
                                    <p:anim calcmode="lin" valueType="num">
                                      <p:cBhvr>
                                        <p:cTn id="23" dur="1000" fill="hold"/>
                                        <p:tgtEl>
                                          <p:spTgt spid="60544"/>
                                        </p:tgtEl>
                                        <p:attrNameLst>
                                          <p:attrName>ppt_x</p:attrName>
                                        </p:attrNameLst>
                                      </p:cBhvr>
                                      <p:tavLst>
                                        <p:tav tm="0">
                                          <p:val>
                                            <p:strVal val="#ppt_x-.2"/>
                                          </p:val>
                                        </p:tav>
                                        <p:tav tm="100000">
                                          <p:val>
                                            <p:strVal val="#ppt_x"/>
                                          </p:val>
                                        </p:tav>
                                      </p:tavLst>
                                    </p:anim>
                                    <p:anim calcmode="lin" valueType="num">
                                      <p:cBhvr>
                                        <p:cTn id="24" dur="1000" fill="hold"/>
                                        <p:tgtEl>
                                          <p:spTgt spid="6054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05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60609"/>
                                        </p:tgtEl>
                                        <p:attrNameLst>
                                          <p:attrName>style.visibility</p:attrName>
                                        </p:attrNameLst>
                                      </p:cBhvr>
                                      <p:to>
                                        <p:strVal val="visible"/>
                                      </p:to>
                                    </p:set>
                                    <p:animEffect transition="in" filter="strips(downRight)">
                                      <p:cBhvr>
                                        <p:cTn id="30" dur="2000"/>
                                        <p:tgtEl>
                                          <p:spTgt spid="60609"/>
                                        </p:tgtEl>
                                      </p:cBhvr>
                                    </p:animEffect>
                                  </p:childTnLst>
                                </p:cTn>
                              </p:par>
                              <p:par>
                                <p:cTn id="31" presetID="25"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6" dur="1000" fill="hold"/>
                                        <p:tgtEl>
                                          <p:spTgt spid="22"/>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41" grpId="0" animBg="1"/>
      <p:bldP spid="60543" grpId="0"/>
      <p:bldP spid="605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Group 2"/>
          <p:cNvGraphicFramePr>
            <a:graphicFrameLocks noGrp="1"/>
          </p:cNvGraphicFramePr>
          <p:nvPr/>
        </p:nvGraphicFramePr>
        <p:xfrm>
          <a:off x="4254500"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61464" name="Group 24"/>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61484" name="Group 44"/>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61500" name="Group 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61518" name="Group 78"/>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61532" name="Group 92"/>
          <p:cNvGraphicFramePr>
            <a:graphicFrameLocks noGrp="1"/>
          </p:cNvGraphicFramePr>
          <p:nvPr/>
        </p:nvGraphicFramePr>
        <p:xfrm>
          <a:off x="838200" y="4343400"/>
          <a:ext cx="5334000" cy="518048"/>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30838"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1</a:t>
            </a:r>
          </a:p>
        </p:txBody>
      </p:sp>
      <p:sp>
        <p:nvSpPr>
          <p:cNvPr id="30839" name="Text Box 119"/>
          <p:cNvSpPr txBox="1">
            <a:spLocks noChangeArrowheads="1"/>
          </p:cNvSpPr>
          <p:nvPr/>
        </p:nvSpPr>
        <p:spPr bwMode="auto">
          <a:xfrm>
            <a:off x="685800" y="26670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endParaRPr lang="vi-VN" sz="2800">
              <a:latin typeface="Arial" charset="0"/>
            </a:endParaRPr>
          </a:p>
        </p:txBody>
      </p:sp>
      <p:sp>
        <p:nvSpPr>
          <p:cNvPr id="30840"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2</a:t>
            </a:r>
          </a:p>
        </p:txBody>
      </p:sp>
      <p:sp>
        <p:nvSpPr>
          <p:cNvPr id="30841"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3</a:t>
            </a:r>
          </a:p>
        </p:txBody>
      </p:sp>
      <p:sp>
        <p:nvSpPr>
          <p:cNvPr id="30842"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4</a:t>
            </a:r>
          </a:p>
        </p:txBody>
      </p:sp>
      <p:sp>
        <p:nvSpPr>
          <p:cNvPr id="30843"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5</a:t>
            </a:r>
          </a:p>
        </p:txBody>
      </p:sp>
      <p:sp>
        <p:nvSpPr>
          <p:cNvPr id="30844"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6</a:t>
            </a:r>
          </a:p>
        </p:txBody>
      </p:sp>
      <p:sp>
        <p:nvSpPr>
          <p:cNvPr id="61565"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FFFF00"/>
          </a:solidFill>
          <a:ln w="9525">
            <a:solidFill>
              <a:schemeClr val="tx1"/>
            </a:solidFill>
            <a:miter lim="800000"/>
            <a:headEnd/>
            <a:tailEnd/>
          </a:ln>
        </p:spPr>
        <p:txBody>
          <a:bodyPr wrap="none" anchor="ctr"/>
          <a:lstStyle/>
          <a:p>
            <a:pPr algn="ctr" eaLnBrk="0" hangingPunct="0"/>
            <a:r>
              <a:rPr lang="en-US" sz="2000">
                <a:solidFill>
                  <a:srgbClr val="000000"/>
                </a:solidFill>
                <a:latin typeface="Arial" charset="0"/>
              </a:rPr>
              <a:t>C</a:t>
            </a:r>
            <a:r>
              <a:rPr lang="en-US" sz="2000">
                <a:solidFill>
                  <a:srgbClr val="000000"/>
                </a:solidFill>
                <a:latin typeface="Verdana" pitchFamily="34" charset="0"/>
              </a:rPr>
              <a:t>âu 4</a:t>
            </a:r>
          </a:p>
        </p:txBody>
      </p:sp>
      <p:sp>
        <p:nvSpPr>
          <p:cNvPr id="61567" name="Text Box 127">
            <a:hlinkClick r:id="rId3" action="ppaction://hlinksldjump"/>
          </p:cNvPr>
          <p:cNvSpPr txBox="1">
            <a:spLocks noChangeArrowheads="1"/>
          </p:cNvSpPr>
          <p:nvPr/>
        </p:nvSpPr>
        <p:spPr bwMode="auto">
          <a:xfrm>
            <a:off x="3124200" y="5334000"/>
            <a:ext cx="367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lgn="ctr">
              <a:spcBef>
                <a:spcPct val="50000"/>
              </a:spcBef>
            </a:pPr>
            <a:r>
              <a:rPr lang="en-US">
                <a:latin typeface="Arial" charset="0"/>
              </a:rPr>
              <a:t>Hàng ngang gồm 7 chữ cái</a:t>
            </a:r>
          </a:p>
        </p:txBody>
      </p:sp>
      <p:sp>
        <p:nvSpPr>
          <p:cNvPr id="61568" name="Text Box 128">
            <a:hlinkClick r:id="rId3" action="ppaction://hlinksldjump"/>
          </p:cNvPr>
          <p:cNvSpPr txBox="1">
            <a:spLocks noChangeArrowheads="1"/>
          </p:cNvSpPr>
          <p:nvPr/>
        </p:nvSpPr>
        <p:spPr bwMode="auto">
          <a:xfrm>
            <a:off x="609600" y="5867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400" b="1">
                <a:solidFill>
                  <a:srgbClr val="FFFF00"/>
                </a:solidFill>
              </a:rPr>
              <a:t>Đây là tên bến cảng nơi Bác Hồ ra đi tìm đường cứu nước.</a:t>
            </a:r>
          </a:p>
        </p:txBody>
      </p:sp>
      <p:graphicFrame>
        <p:nvGraphicFramePr>
          <p:cNvPr id="61569" name="Group 129"/>
          <p:cNvGraphicFramePr>
            <a:graphicFrameLocks noGrp="1"/>
          </p:cNvGraphicFramePr>
          <p:nvPr/>
        </p:nvGraphicFramePr>
        <p:xfrm>
          <a:off x="4257675"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591" name="Group 151"/>
          <p:cNvGraphicFramePr>
            <a:graphicFrameLocks noGrp="1"/>
          </p:cNvGraphicFramePr>
          <p:nvPr/>
        </p:nvGraphicFramePr>
        <p:xfrm>
          <a:off x="3289300" y="21209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826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611" name="Group 171"/>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627" name="Group 187"/>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R</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Ồ</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 name="WordArt 185"/>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defRPr/>
            </a:pPr>
            <a:r>
              <a:rPr lang="en-US" sz="3600" kern="10" dirty="0">
                <a:ln w="9525">
                  <a:solidFill>
                    <a:srgbClr val="FFFF00"/>
                  </a:solidFill>
                  <a:round/>
                  <a:headEnd/>
                  <a:tailEnd/>
                </a:ln>
                <a:solidFill>
                  <a:srgbClr val="FFFF00"/>
                </a:solidFill>
                <a:latin typeface=".VnTimeH"/>
              </a:rPr>
              <a:t>gi¶i « ch</a:t>
            </a:r>
            <a:r>
              <a:rPr lang="en-US" sz="3600" kern="10" dirty="0">
                <a:ln w="9525">
                  <a:solidFill>
                    <a:srgbClr val="FFFF00"/>
                  </a:solidFill>
                  <a:round/>
                  <a:headEnd/>
                  <a:tailEnd/>
                </a:ln>
                <a:solidFill>
                  <a:srgbClr val="FFFF00"/>
                </a:solidFill>
                <a:latin typeface="Times New Roman" pitchFamily="18" charset="0"/>
                <a:cs typeface="Times New Roman" pitchFamily="18" charset="0"/>
              </a:rPr>
              <a:t>Ữ</a:t>
            </a:r>
          </a:p>
        </p:txBody>
      </p:sp>
    </p:spTree>
    <p:extLst>
      <p:ext uri="{BB962C8B-B14F-4D97-AF65-F5344CB8AC3E}">
        <p14:creationId xmlns:p14="http://schemas.microsoft.com/office/powerpoint/2010/main" val="1068674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1565"/>
                                        </p:tgtEl>
                                        <p:attrNameLst>
                                          <p:attrName>style.visibility</p:attrName>
                                        </p:attrNameLst>
                                      </p:cBhvr>
                                      <p:to>
                                        <p:strVal val="visible"/>
                                      </p:to>
                                    </p:set>
                                    <p:animEffect transition="in" filter="fade">
                                      <p:cBhvr>
                                        <p:cTn id="7" dur="800" decel="100000"/>
                                        <p:tgtEl>
                                          <p:spTgt spid="61565"/>
                                        </p:tgtEl>
                                      </p:cBhvr>
                                    </p:animEffect>
                                    <p:anim calcmode="lin" valueType="num">
                                      <p:cBhvr>
                                        <p:cTn id="8" dur="800" decel="100000" fill="hold"/>
                                        <p:tgtEl>
                                          <p:spTgt spid="61565"/>
                                        </p:tgtEl>
                                        <p:attrNameLst>
                                          <p:attrName>style.rotation</p:attrName>
                                        </p:attrNameLst>
                                      </p:cBhvr>
                                      <p:tavLst>
                                        <p:tav tm="0">
                                          <p:val>
                                            <p:fltVal val="-90"/>
                                          </p:val>
                                        </p:tav>
                                        <p:tav tm="100000">
                                          <p:val>
                                            <p:fltVal val="0"/>
                                          </p:val>
                                        </p:tav>
                                      </p:tavLst>
                                    </p:anim>
                                    <p:anim calcmode="lin" valueType="num">
                                      <p:cBhvr>
                                        <p:cTn id="9" dur="800" decel="100000" fill="hold"/>
                                        <p:tgtEl>
                                          <p:spTgt spid="61565"/>
                                        </p:tgtEl>
                                        <p:attrNameLst>
                                          <p:attrName>ppt_x</p:attrName>
                                        </p:attrNameLst>
                                      </p:cBhvr>
                                      <p:tavLst>
                                        <p:tav tm="0">
                                          <p:val>
                                            <p:strVal val="#ppt_x+0.4"/>
                                          </p:val>
                                        </p:tav>
                                        <p:tav tm="100000">
                                          <p:val>
                                            <p:strVal val="#ppt_x-0.05"/>
                                          </p:val>
                                        </p:tav>
                                      </p:tavLst>
                                    </p:anim>
                                    <p:anim calcmode="lin" valueType="num">
                                      <p:cBhvr>
                                        <p:cTn id="10" dur="800" decel="100000" fill="hold"/>
                                        <p:tgtEl>
                                          <p:spTgt spid="6156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56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56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1567"/>
                                        </p:tgtEl>
                                        <p:attrNameLst>
                                          <p:attrName>style.visibility</p:attrName>
                                        </p:attrNameLst>
                                      </p:cBhvr>
                                      <p:to>
                                        <p:strVal val="visible"/>
                                      </p:to>
                                    </p:set>
                                    <p:anim calcmode="lin" valueType="num">
                                      <p:cBhvr>
                                        <p:cTn id="17" dur="500" fill="hold"/>
                                        <p:tgtEl>
                                          <p:spTgt spid="61567"/>
                                        </p:tgtEl>
                                        <p:attrNameLst>
                                          <p:attrName>ppt_w</p:attrName>
                                        </p:attrNameLst>
                                      </p:cBhvr>
                                      <p:tavLst>
                                        <p:tav tm="0">
                                          <p:val>
                                            <p:fltVal val="0"/>
                                          </p:val>
                                        </p:tav>
                                        <p:tav tm="100000">
                                          <p:val>
                                            <p:strVal val="#ppt_w"/>
                                          </p:val>
                                        </p:tav>
                                      </p:tavLst>
                                    </p:anim>
                                    <p:anim calcmode="lin" valueType="num">
                                      <p:cBhvr>
                                        <p:cTn id="18" dur="500" fill="hold"/>
                                        <p:tgtEl>
                                          <p:spTgt spid="61567"/>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1568"/>
                                        </p:tgtEl>
                                        <p:attrNameLst>
                                          <p:attrName>style.visibility</p:attrName>
                                        </p:attrNameLst>
                                      </p:cBhvr>
                                      <p:to>
                                        <p:strVal val="visible"/>
                                      </p:to>
                                    </p:set>
                                    <p:anim calcmode="lin" valueType="num">
                                      <p:cBhvr>
                                        <p:cTn id="23" dur="1000" fill="hold"/>
                                        <p:tgtEl>
                                          <p:spTgt spid="61568"/>
                                        </p:tgtEl>
                                        <p:attrNameLst>
                                          <p:attrName>ppt_x</p:attrName>
                                        </p:attrNameLst>
                                      </p:cBhvr>
                                      <p:tavLst>
                                        <p:tav tm="0">
                                          <p:val>
                                            <p:strVal val="#ppt_x-.2"/>
                                          </p:val>
                                        </p:tav>
                                        <p:tav tm="100000">
                                          <p:val>
                                            <p:strVal val="#ppt_x"/>
                                          </p:val>
                                        </p:tav>
                                      </p:tavLst>
                                    </p:anim>
                                    <p:anim calcmode="lin" valueType="num">
                                      <p:cBhvr>
                                        <p:cTn id="24" dur="1000" fill="hold"/>
                                        <p:tgtEl>
                                          <p:spTgt spid="6156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156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61627"/>
                                        </p:tgtEl>
                                        <p:attrNameLst>
                                          <p:attrName>style.visibility</p:attrName>
                                        </p:attrNameLst>
                                      </p:cBhvr>
                                      <p:to>
                                        <p:strVal val="visible"/>
                                      </p:to>
                                    </p:set>
                                    <p:animEffect transition="in" filter="strips(downRight)">
                                      <p:cBhvr>
                                        <p:cTn id="30" dur="2000"/>
                                        <p:tgtEl>
                                          <p:spTgt spid="61627"/>
                                        </p:tgtEl>
                                      </p:cBhvr>
                                    </p:animEffect>
                                  </p:childTnLst>
                                </p:cTn>
                              </p:par>
                              <p:par>
                                <p:cTn id="31" presetID="25"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36" dur="1000" fill="hold"/>
                                        <p:tgtEl>
                                          <p:spTgt spid="2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5" grpId="0" animBg="1"/>
      <p:bldP spid="61567" grpId="0"/>
      <p:bldP spid="615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Group 2"/>
          <p:cNvGraphicFramePr>
            <a:graphicFrameLocks noGrp="1"/>
          </p:cNvGraphicFramePr>
          <p:nvPr/>
        </p:nvGraphicFramePr>
        <p:xfrm>
          <a:off x="4254500"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62488" name="Group 24"/>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62508" name="Group 44"/>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62524" name="Group 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62542" name="Group 78"/>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62556" name="Group 92"/>
          <p:cNvGraphicFramePr>
            <a:graphicFrameLocks noGrp="1"/>
          </p:cNvGraphicFramePr>
          <p:nvPr/>
        </p:nvGraphicFramePr>
        <p:xfrm>
          <a:off x="838200" y="4343400"/>
          <a:ext cx="5334000" cy="518048"/>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31862"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1</a:t>
            </a:r>
          </a:p>
        </p:txBody>
      </p:sp>
      <p:sp>
        <p:nvSpPr>
          <p:cNvPr id="31863" name="Text Box 119"/>
          <p:cNvSpPr txBox="1">
            <a:spLocks noChangeArrowheads="1"/>
          </p:cNvSpPr>
          <p:nvPr/>
        </p:nvSpPr>
        <p:spPr bwMode="auto">
          <a:xfrm>
            <a:off x="685800" y="26670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endParaRPr lang="vi-VN" sz="2800">
              <a:latin typeface="Arial" charset="0"/>
            </a:endParaRPr>
          </a:p>
        </p:txBody>
      </p:sp>
      <p:sp>
        <p:nvSpPr>
          <p:cNvPr id="31864"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2</a:t>
            </a:r>
          </a:p>
        </p:txBody>
      </p:sp>
      <p:sp>
        <p:nvSpPr>
          <p:cNvPr id="31865"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3</a:t>
            </a:r>
          </a:p>
        </p:txBody>
      </p:sp>
      <p:sp>
        <p:nvSpPr>
          <p:cNvPr id="31866"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4</a:t>
            </a:r>
          </a:p>
        </p:txBody>
      </p:sp>
      <p:sp>
        <p:nvSpPr>
          <p:cNvPr id="31867"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5</a:t>
            </a:r>
          </a:p>
        </p:txBody>
      </p:sp>
      <p:sp>
        <p:nvSpPr>
          <p:cNvPr id="31868"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6</a:t>
            </a:r>
          </a:p>
        </p:txBody>
      </p:sp>
      <p:sp>
        <p:nvSpPr>
          <p:cNvPr id="62589"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00FF00"/>
          </a:solidFill>
          <a:ln w="9525">
            <a:solidFill>
              <a:schemeClr val="tx1"/>
            </a:solidFill>
            <a:miter lim="800000"/>
            <a:headEnd/>
            <a:tailEnd/>
          </a:ln>
        </p:spPr>
        <p:txBody>
          <a:bodyPr wrap="none" anchor="ctr"/>
          <a:lstStyle/>
          <a:p>
            <a:pPr algn="ctr" eaLnBrk="0" hangingPunct="0"/>
            <a:r>
              <a:rPr lang="en-US" sz="2000">
                <a:solidFill>
                  <a:srgbClr val="000000"/>
                </a:solidFill>
                <a:latin typeface="Arial" charset="0"/>
              </a:rPr>
              <a:t>C</a:t>
            </a:r>
            <a:r>
              <a:rPr lang="en-US" sz="2000">
                <a:solidFill>
                  <a:srgbClr val="000000"/>
                </a:solidFill>
                <a:latin typeface="Verdana" pitchFamily="34" charset="0"/>
              </a:rPr>
              <a:t>âu 5</a:t>
            </a:r>
          </a:p>
        </p:txBody>
      </p:sp>
      <p:sp>
        <p:nvSpPr>
          <p:cNvPr id="62591" name="Text Box 127">
            <a:hlinkClick r:id="rId3" action="ppaction://hlinksldjump"/>
          </p:cNvPr>
          <p:cNvSpPr txBox="1">
            <a:spLocks noChangeArrowheads="1"/>
          </p:cNvSpPr>
          <p:nvPr/>
        </p:nvSpPr>
        <p:spPr bwMode="auto">
          <a:xfrm>
            <a:off x="3124200" y="5334000"/>
            <a:ext cx="367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lgn="ctr">
              <a:spcBef>
                <a:spcPct val="50000"/>
              </a:spcBef>
            </a:pPr>
            <a:r>
              <a:rPr lang="en-US">
                <a:latin typeface="Arial" charset="0"/>
              </a:rPr>
              <a:t>Hàng ngang gồm 5 chữ cái</a:t>
            </a:r>
          </a:p>
        </p:txBody>
      </p:sp>
      <p:sp>
        <p:nvSpPr>
          <p:cNvPr id="62592" name="Text Box 128">
            <a:hlinkClick r:id="rId3" action="ppaction://hlinksldjump"/>
          </p:cNvPr>
          <p:cNvSpPr txBox="1">
            <a:spLocks noChangeArrowheads="1"/>
          </p:cNvSpPr>
          <p:nvPr/>
        </p:nvSpPr>
        <p:spPr bwMode="auto">
          <a:xfrm>
            <a:off x="609600" y="586740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400" b="1">
                <a:solidFill>
                  <a:srgbClr val="00FF00"/>
                </a:solidFill>
              </a:rPr>
              <a:t>Đây là một quận thuộc thành phố Hồ Chí Minh trước đây nổi tiếng với làng nghề trồng hoa.</a:t>
            </a:r>
          </a:p>
        </p:txBody>
      </p:sp>
      <p:graphicFrame>
        <p:nvGraphicFramePr>
          <p:cNvPr id="62593" name="Group 129"/>
          <p:cNvGraphicFramePr>
            <a:graphicFrameLocks noGrp="1"/>
          </p:cNvGraphicFramePr>
          <p:nvPr/>
        </p:nvGraphicFramePr>
        <p:xfrm>
          <a:off x="4257675"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615" name="Group 151"/>
          <p:cNvGraphicFramePr>
            <a:graphicFrameLocks noGrp="1"/>
          </p:cNvGraphicFramePr>
          <p:nvPr/>
        </p:nvGraphicFramePr>
        <p:xfrm>
          <a:off x="3289300" y="21209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826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635" name="Group 171"/>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651" name="Group 187"/>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R</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Ồ</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669" name="Group 205"/>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Ò</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P</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4" name="WordArt 185"/>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defRPr/>
            </a:pPr>
            <a:r>
              <a:rPr lang="en-US" sz="3600" kern="10" dirty="0">
                <a:ln w="9525">
                  <a:solidFill>
                    <a:srgbClr val="FFFF00"/>
                  </a:solidFill>
                  <a:round/>
                  <a:headEnd/>
                  <a:tailEnd/>
                </a:ln>
                <a:solidFill>
                  <a:srgbClr val="FFFF00"/>
                </a:solidFill>
                <a:latin typeface=".VnTimeH"/>
              </a:rPr>
              <a:t>gi¶i « ch</a:t>
            </a:r>
            <a:r>
              <a:rPr lang="en-US" sz="3600" kern="10" dirty="0">
                <a:ln w="9525">
                  <a:solidFill>
                    <a:srgbClr val="FFFF00"/>
                  </a:solidFill>
                  <a:round/>
                  <a:headEnd/>
                  <a:tailEnd/>
                </a:ln>
                <a:solidFill>
                  <a:srgbClr val="FFFF00"/>
                </a:solidFill>
                <a:latin typeface="Times New Roman" pitchFamily="18" charset="0"/>
                <a:cs typeface="Times New Roman" pitchFamily="18" charset="0"/>
              </a:rPr>
              <a:t>Ữ</a:t>
            </a:r>
          </a:p>
        </p:txBody>
      </p:sp>
    </p:spTree>
    <p:extLst>
      <p:ext uri="{BB962C8B-B14F-4D97-AF65-F5344CB8AC3E}">
        <p14:creationId xmlns:p14="http://schemas.microsoft.com/office/powerpoint/2010/main" val="2018824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2589"/>
                                        </p:tgtEl>
                                        <p:attrNameLst>
                                          <p:attrName>style.visibility</p:attrName>
                                        </p:attrNameLst>
                                      </p:cBhvr>
                                      <p:to>
                                        <p:strVal val="visible"/>
                                      </p:to>
                                    </p:set>
                                    <p:animEffect transition="in" filter="fade">
                                      <p:cBhvr>
                                        <p:cTn id="7" dur="800" decel="100000"/>
                                        <p:tgtEl>
                                          <p:spTgt spid="62589"/>
                                        </p:tgtEl>
                                      </p:cBhvr>
                                    </p:animEffect>
                                    <p:anim calcmode="lin" valueType="num">
                                      <p:cBhvr>
                                        <p:cTn id="8" dur="800" decel="100000" fill="hold"/>
                                        <p:tgtEl>
                                          <p:spTgt spid="62589"/>
                                        </p:tgtEl>
                                        <p:attrNameLst>
                                          <p:attrName>style.rotation</p:attrName>
                                        </p:attrNameLst>
                                      </p:cBhvr>
                                      <p:tavLst>
                                        <p:tav tm="0">
                                          <p:val>
                                            <p:fltVal val="-90"/>
                                          </p:val>
                                        </p:tav>
                                        <p:tav tm="100000">
                                          <p:val>
                                            <p:fltVal val="0"/>
                                          </p:val>
                                        </p:tav>
                                      </p:tavLst>
                                    </p:anim>
                                    <p:anim calcmode="lin" valueType="num">
                                      <p:cBhvr>
                                        <p:cTn id="9" dur="800" decel="100000" fill="hold"/>
                                        <p:tgtEl>
                                          <p:spTgt spid="62589"/>
                                        </p:tgtEl>
                                        <p:attrNameLst>
                                          <p:attrName>ppt_x</p:attrName>
                                        </p:attrNameLst>
                                      </p:cBhvr>
                                      <p:tavLst>
                                        <p:tav tm="0">
                                          <p:val>
                                            <p:strVal val="#ppt_x+0.4"/>
                                          </p:val>
                                        </p:tav>
                                        <p:tav tm="100000">
                                          <p:val>
                                            <p:strVal val="#ppt_x-0.05"/>
                                          </p:val>
                                        </p:tav>
                                      </p:tavLst>
                                    </p:anim>
                                    <p:anim calcmode="lin" valueType="num">
                                      <p:cBhvr>
                                        <p:cTn id="10" dur="800" decel="100000" fill="hold"/>
                                        <p:tgtEl>
                                          <p:spTgt spid="6258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258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2589"/>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2591"/>
                                        </p:tgtEl>
                                        <p:attrNameLst>
                                          <p:attrName>style.visibility</p:attrName>
                                        </p:attrNameLst>
                                      </p:cBhvr>
                                      <p:to>
                                        <p:strVal val="visible"/>
                                      </p:to>
                                    </p:set>
                                    <p:anim calcmode="lin" valueType="num">
                                      <p:cBhvr>
                                        <p:cTn id="17" dur="500" fill="hold"/>
                                        <p:tgtEl>
                                          <p:spTgt spid="62591"/>
                                        </p:tgtEl>
                                        <p:attrNameLst>
                                          <p:attrName>ppt_w</p:attrName>
                                        </p:attrNameLst>
                                      </p:cBhvr>
                                      <p:tavLst>
                                        <p:tav tm="0">
                                          <p:val>
                                            <p:fltVal val="0"/>
                                          </p:val>
                                        </p:tav>
                                        <p:tav tm="100000">
                                          <p:val>
                                            <p:strVal val="#ppt_w"/>
                                          </p:val>
                                        </p:tav>
                                      </p:tavLst>
                                    </p:anim>
                                    <p:anim calcmode="lin" valueType="num">
                                      <p:cBhvr>
                                        <p:cTn id="18" dur="500" fill="hold"/>
                                        <p:tgtEl>
                                          <p:spTgt spid="62591"/>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2592"/>
                                        </p:tgtEl>
                                        <p:attrNameLst>
                                          <p:attrName>style.visibility</p:attrName>
                                        </p:attrNameLst>
                                      </p:cBhvr>
                                      <p:to>
                                        <p:strVal val="visible"/>
                                      </p:to>
                                    </p:set>
                                    <p:anim calcmode="lin" valueType="num">
                                      <p:cBhvr>
                                        <p:cTn id="23" dur="1000" fill="hold"/>
                                        <p:tgtEl>
                                          <p:spTgt spid="62592"/>
                                        </p:tgtEl>
                                        <p:attrNameLst>
                                          <p:attrName>ppt_x</p:attrName>
                                        </p:attrNameLst>
                                      </p:cBhvr>
                                      <p:tavLst>
                                        <p:tav tm="0">
                                          <p:val>
                                            <p:strVal val="#ppt_x-.2"/>
                                          </p:val>
                                        </p:tav>
                                        <p:tav tm="100000">
                                          <p:val>
                                            <p:strVal val="#ppt_x"/>
                                          </p:val>
                                        </p:tav>
                                      </p:tavLst>
                                    </p:anim>
                                    <p:anim calcmode="lin" valueType="num">
                                      <p:cBhvr>
                                        <p:cTn id="24" dur="1000" fill="hold"/>
                                        <p:tgtEl>
                                          <p:spTgt spid="6259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259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62669"/>
                                        </p:tgtEl>
                                        <p:attrNameLst>
                                          <p:attrName>style.visibility</p:attrName>
                                        </p:attrNameLst>
                                      </p:cBhvr>
                                      <p:to>
                                        <p:strVal val="visible"/>
                                      </p:to>
                                    </p:set>
                                    <p:animEffect transition="in" filter="strips(downRight)">
                                      <p:cBhvr>
                                        <p:cTn id="30" dur="2000"/>
                                        <p:tgtEl>
                                          <p:spTgt spid="62669"/>
                                        </p:tgtEl>
                                      </p:cBhvr>
                                    </p:animEffect>
                                  </p:childTnLst>
                                </p:cTn>
                              </p:par>
                              <p:par>
                                <p:cTn id="31" presetID="25"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36" dur="1000" fill="hold"/>
                                        <p:tgtEl>
                                          <p:spTgt spid="24"/>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89" grpId="0" animBg="1"/>
      <p:bldP spid="62591" grpId="0"/>
      <p:bldP spid="625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Group 2"/>
          <p:cNvGraphicFramePr>
            <a:graphicFrameLocks noGrp="1"/>
          </p:cNvGraphicFramePr>
          <p:nvPr/>
        </p:nvGraphicFramePr>
        <p:xfrm>
          <a:off x="4254500"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63512" name="Group 24"/>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63532" name="Group 44"/>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63548" name="Group 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63566" name="Group 78"/>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63580" name="Group 92"/>
          <p:cNvGraphicFramePr>
            <a:graphicFrameLocks noGrp="1"/>
          </p:cNvGraphicFramePr>
          <p:nvPr/>
        </p:nvGraphicFramePr>
        <p:xfrm>
          <a:off x="838200" y="4343400"/>
          <a:ext cx="5334000" cy="518048"/>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32886"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1</a:t>
            </a:r>
          </a:p>
        </p:txBody>
      </p:sp>
      <p:sp>
        <p:nvSpPr>
          <p:cNvPr id="32887" name="Text Box 119"/>
          <p:cNvSpPr txBox="1">
            <a:spLocks noChangeArrowheads="1"/>
          </p:cNvSpPr>
          <p:nvPr/>
        </p:nvSpPr>
        <p:spPr bwMode="auto">
          <a:xfrm>
            <a:off x="685800" y="26670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endParaRPr lang="vi-VN" sz="2800">
              <a:latin typeface="Arial" charset="0"/>
            </a:endParaRPr>
          </a:p>
        </p:txBody>
      </p:sp>
      <p:sp>
        <p:nvSpPr>
          <p:cNvPr id="32888"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2</a:t>
            </a:r>
          </a:p>
        </p:txBody>
      </p:sp>
      <p:sp>
        <p:nvSpPr>
          <p:cNvPr id="32889"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3</a:t>
            </a:r>
          </a:p>
        </p:txBody>
      </p:sp>
      <p:sp>
        <p:nvSpPr>
          <p:cNvPr id="32890"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4</a:t>
            </a:r>
          </a:p>
        </p:txBody>
      </p:sp>
      <p:sp>
        <p:nvSpPr>
          <p:cNvPr id="32891"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5</a:t>
            </a:r>
          </a:p>
        </p:txBody>
      </p:sp>
      <p:sp>
        <p:nvSpPr>
          <p:cNvPr id="32892"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6</a:t>
            </a:r>
          </a:p>
        </p:txBody>
      </p:sp>
      <p:sp>
        <p:nvSpPr>
          <p:cNvPr id="63613"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FF9900"/>
          </a:solidFill>
          <a:ln w="9525">
            <a:solidFill>
              <a:schemeClr val="tx1"/>
            </a:solidFill>
            <a:miter lim="800000"/>
            <a:headEnd/>
            <a:tailEnd/>
          </a:ln>
        </p:spPr>
        <p:txBody>
          <a:bodyPr wrap="none" anchor="ctr"/>
          <a:lstStyle/>
          <a:p>
            <a:pPr algn="ctr" eaLnBrk="0" hangingPunct="0"/>
            <a:r>
              <a:rPr lang="en-US" sz="2000">
                <a:solidFill>
                  <a:srgbClr val="000000"/>
                </a:solidFill>
                <a:latin typeface="Arial" charset="0"/>
              </a:rPr>
              <a:t>C</a:t>
            </a:r>
            <a:r>
              <a:rPr lang="en-US" sz="2000">
                <a:solidFill>
                  <a:srgbClr val="000000"/>
                </a:solidFill>
                <a:latin typeface="Verdana" pitchFamily="34" charset="0"/>
              </a:rPr>
              <a:t>âu 6</a:t>
            </a:r>
          </a:p>
        </p:txBody>
      </p:sp>
      <p:sp>
        <p:nvSpPr>
          <p:cNvPr id="63615" name="Text Box 127">
            <a:hlinkClick r:id="rId3" action="ppaction://hlinksldjump"/>
          </p:cNvPr>
          <p:cNvSpPr txBox="1">
            <a:spLocks noChangeArrowheads="1"/>
          </p:cNvSpPr>
          <p:nvPr/>
        </p:nvSpPr>
        <p:spPr bwMode="auto">
          <a:xfrm>
            <a:off x="3124200" y="5334000"/>
            <a:ext cx="367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lgn="ctr">
              <a:spcBef>
                <a:spcPct val="50000"/>
              </a:spcBef>
            </a:pPr>
            <a:r>
              <a:rPr lang="en-US">
                <a:latin typeface="Arial" charset="0"/>
              </a:rPr>
              <a:t>Hàng ngang gồm 11 chữ cái</a:t>
            </a:r>
          </a:p>
        </p:txBody>
      </p:sp>
      <p:sp>
        <p:nvSpPr>
          <p:cNvPr id="63616" name="Text Box 128">
            <a:hlinkClick r:id="rId3" action="ppaction://hlinksldjump"/>
          </p:cNvPr>
          <p:cNvSpPr txBox="1">
            <a:spLocks noChangeArrowheads="1"/>
          </p:cNvSpPr>
          <p:nvPr/>
        </p:nvSpPr>
        <p:spPr bwMode="auto">
          <a:xfrm>
            <a:off x="609600" y="586740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400" b="1">
                <a:solidFill>
                  <a:srgbClr val="FF9900"/>
                </a:solidFill>
              </a:rPr>
              <a:t>Một khu vui chơi ở thành phố Hồ Chí Minh, nơi này còn được gọi là “sở thú”.</a:t>
            </a:r>
          </a:p>
        </p:txBody>
      </p:sp>
      <p:graphicFrame>
        <p:nvGraphicFramePr>
          <p:cNvPr id="63617" name="Group 129"/>
          <p:cNvGraphicFramePr>
            <a:graphicFrameLocks noGrp="1"/>
          </p:cNvGraphicFramePr>
          <p:nvPr/>
        </p:nvGraphicFramePr>
        <p:xfrm>
          <a:off x="4257675"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3639" name="Group 151"/>
          <p:cNvGraphicFramePr>
            <a:graphicFrameLocks noGrp="1"/>
          </p:cNvGraphicFramePr>
          <p:nvPr/>
        </p:nvGraphicFramePr>
        <p:xfrm>
          <a:off x="3289300" y="21209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826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3659" name="Group 171"/>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3675" name="Group 187"/>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R</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Ồ</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3693" name="Group 205"/>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Ò</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P</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3707" name="Group 219"/>
          <p:cNvGraphicFramePr>
            <a:graphicFrameLocks noGrp="1"/>
          </p:cNvGraphicFramePr>
          <p:nvPr/>
        </p:nvGraphicFramePr>
        <p:xfrm>
          <a:off x="838200" y="4343400"/>
          <a:ext cx="5334000" cy="518048"/>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Ả</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O</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C</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Ầ</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M</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Ê</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5" name="WordArt 185"/>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defRPr/>
            </a:pPr>
            <a:r>
              <a:rPr lang="en-US" sz="3600" kern="10" dirty="0">
                <a:ln w="9525">
                  <a:solidFill>
                    <a:srgbClr val="FFFF00"/>
                  </a:solidFill>
                  <a:round/>
                  <a:headEnd/>
                  <a:tailEnd/>
                </a:ln>
                <a:solidFill>
                  <a:srgbClr val="FFFF00"/>
                </a:solidFill>
                <a:latin typeface=".VnTimeH"/>
              </a:rPr>
              <a:t>gi¶i « ch</a:t>
            </a:r>
            <a:r>
              <a:rPr lang="en-US" sz="3600" kern="10" dirty="0">
                <a:ln w="9525">
                  <a:solidFill>
                    <a:srgbClr val="FFFF00"/>
                  </a:solidFill>
                  <a:round/>
                  <a:headEnd/>
                  <a:tailEnd/>
                </a:ln>
                <a:solidFill>
                  <a:srgbClr val="FFFF00"/>
                </a:solidFill>
                <a:latin typeface="Times New Roman" pitchFamily="18" charset="0"/>
                <a:cs typeface="Times New Roman" pitchFamily="18" charset="0"/>
              </a:rPr>
              <a:t>Ữ</a:t>
            </a:r>
          </a:p>
        </p:txBody>
      </p:sp>
    </p:spTree>
    <p:extLst>
      <p:ext uri="{BB962C8B-B14F-4D97-AF65-F5344CB8AC3E}">
        <p14:creationId xmlns:p14="http://schemas.microsoft.com/office/powerpoint/2010/main" val="3941375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3613"/>
                                        </p:tgtEl>
                                        <p:attrNameLst>
                                          <p:attrName>style.visibility</p:attrName>
                                        </p:attrNameLst>
                                      </p:cBhvr>
                                      <p:to>
                                        <p:strVal val="visible"/>
                                      </p:to>
                                    </p:set>
                                    <p:animEffect transition="in" filter="fade">
                                      <p:cBhvr>
                                        <p:cTn id="7" dur="800" decel="100000"/>
                                        <p:tgtEl>
                                          <p:spTgt spid="63613"/>
                                        </p:tgtEl>
                                      </p:cBhvr>
                                    </p:animEffect>
                                    <p:anim calcmode="lin" valueType="num">
                                      <p:cBhvr>
                                        <p:cTn id="8" dur="800" decel="100000" fill="hold"/>
                                        <p:tgtEl>
                                          <p:spTgt spid="63613"/>
                                        </p:tgtEl>
                                        <p:attrNameLst>
                                          <p:attrName>style.rotation</p:attrName>
                                        </p:attrNameLst>
                                      </p:cBhvr>
                                      <p:tavLst>
                                        <p:tav tm="0">
                                          <p:val>
                                            <p:fltVal val="-90"/>
                                          </p:val>
                                        </p:tav>
                                        <p:tav tm="100000">
                                          <p:val>
                                            <p:fltVal val="0"/>
                                          </p:val>
                                        </p:tav>
                                      </p:tavLst>
                                    </p:anim>
                                    <p:anim calcmode="lin" valueType="num">
                                      <p:cBhvr>
                                        <p:cTn id="9" dur="800" decel="100000" fill="hold"/>
                                        <p:tgtEl>
                                          <p:spTgt spid="63613"/>
                                        </p:tgtEl>
                                        <p:attrNameLst>
                                          <p:attrName>ppt_x</p:attrName>
                                        </p:attrNameLst>
                                      </p:cBhvr>
                                      <p:tavLst>
                                        <p:tav tm="0">
                                          <p:val>
                                            <p:strVal val="#ppt_x+0.4"/>
                                          </p:val>
                                        </p:tav>
                                        <p:tav tm="100000">
                                          <p:val>
                                            <p:strVal val="#ppt_x-0.05"/>
                                          </p:val>
                                        </p:tav>
                                      </p:tavLst>
                                    </p:anim>
                                    <p:anim calcmode="lin" valueType="num">
                                      <p:cBhvr>
                                        <p:cTn id="10" dur="800" decel="100000" fill="hold"/>
                                        <p:tgtEl>
                                          <p:spTgt spid="636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6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613"/>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3615"/>
                                        </p:tgtEl>
                                        <p:attrNameLst>
                                          <p:attrName>style.visibility</p:attrName>
                                        </p:attrNameLst>
                                      </p:cBhvr>
                                      <p:to>
                                        <p:strVal val="visible"/>
                                      </p:to>
                                    </p:set>
                                    <p:anim calcmode="lin" valueType="num">
                                      <p:cBhvr>
                                        <p:cTn id="17" dur="500" fill="hold"/>
                                        <p:tgtEl>
                                          <p:spTgt spid="63615"/>
                                        </p:tgtEl>
                                        <p:attrNameLst>
                                          <p:attrName>ppt_w</p:attrName>
                                        </p:attrNameLst>
                                      </p:cBhvr>
                                      <p:tavLst>
                                        <p:tav tm="0">
                                          <p:val>
                                            <p:fltVal val="0"/>
                                          </p:val>
                                        </p:tav>
                                        <p:tav tm="100000">
                                          <p:val>
                                            <p:strVal val="#ppt_w"/>
                                          </p:val>
                                        </p:tav>
                                      </p:tavLst>
                                    </p:anim>
                                    <p:anim calcmode="lin" valueType="num">
                                      <p:cBhvr>
                                        <p:cTn id="18" dur="500" fill="hold"/>
                                        <p:tgtEl>
                                          <p:spTgt spid="6361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3616"/>
                                        </p:tgtEl>
                                        <p:attrNameLst>
                                          <p:attrName>style.visibility</p:attrName>
                                        </p:attrNameLst>
                                      </p:cBhvr>
                                      <p:to>
                                        <p:strVal val="visible"/>
                                      </p:to>
                                    </p:set>
                                    <p:anim calcmode="lin" valueType="num">
                                      <p:cBhvr>
                                        <p:cTn id="23" dur="1000" fill="hold"/>
                                        <p:tgtEl>
                                          <p:spTgt spid="63616"/>
                                        </p:tgtEl>
                                        <p:attrNameLst>
                                          <p:attrName>ppt_x</p:attrName>
                                        </p:attrNameLst>
                                      </p:cBhvr>
                                      <p:tavLst>
                                        <p:tav tm="0">
                                          <p:val>
                                            <p:strVal val="#ppt_x-.2"/>
                                          </p:val>
                                        </p:tav>
                                        <p:tav tm="100000">
                                          <p:val>
                                            <p:strVal val="#ppt_x"/>
                                          </p:val>
                                        </p:tav>
                                      </p:tavLst>
                                    </p:anim>
                                    <p:anim calcmode="lin" valueType="num">
                                      <p:cBhvr>
                                        <p:cTn id="24" dur="1000" fill="hold"/>
                                        <p:tgtEl>
                                          <p:spTgt spid="6361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36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63707"/>
                                        </p:tgtEl>
                                        <p:attrNameLst>
                                          <p:attrName>style.visibility</p:attrName>
                                        </p:attrNameLst>
                                      </p:cBhvr>
                                      <p:to>
                                        <p:strVal val="visible"/>
                                      </p:to>
                                    </p:set>
                                    <p:animEffect transition="in" filter="strips(downRight)">
                                      <p:cBhvr>
                                        <p:cTn id="30" dur="2000"/>
                                        <p:tgtEl>
                                          <p:spTgt spid="63707"/>
                                        </p:tgtEl>
                                      </p:cBhvr>
                                    </p:animEffect>
                                  </p:childTnLst>
                                </p:cTn>
                              </p:par>
                              <p:par>
                                <p:cTn id="31" presetID="25"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36" dur="1000" fill="hold"/>
                                        <p:tgtEl>
                                          <p:spTgt spid="25"/>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13" grpId="0" animBg="1"/>
      <p:bldP spid="63615" grpId="0"/>
      <p:bldP spid="636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Group 2"/>
          <p:cNvGraphicFramePr>
            <a:graphicFrameLocks noGrp="1"/>
          </p:cNvGraphicFramePr>
          <p:nvPr/>
        </p:nvGraphicFramePr>
        <p:xfrm>
          <a:off x="4254500"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64536" name="Group 24"/>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64556" name="Group 44"/>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64572" name="Group 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64590" name="Group 78"/>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64604" name="Group 92"/>
          <p:cNvGraphicFramePr>
            <a:graphicFrameLocks noGrp="1"/>
          </p:cNvGraphicFramePr>
          <p:nvPr/>
        </p:nvGraphicFramePr>
        <p:xfrm>
          <a:off x="838200" y="4343400"/>
          <a:ext cx="5334000" cy="518048"/>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33910"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1</a:t>
            </a:r>
          </a:p>
        </p:txBody>
      </p:sp>
      <p:sp>
        <p:nvSpPr>
          <p:cNvPr id="33911" name="Text Box 119"/>
          <p:cNvSpPr txBox="1">
            <a:spLocks noChangeArrowheads="1"/>
          </p:cNvSpPr>
          <p:nvPr/>
        </p:nvSpPr>
        <p:spPr bwMode="auto">
          <a:xfrm>
            <a:off x="685800" y="26670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endParaRPr lang="vi-VN" sz="2800">
              <a:latin typeface="Arial" charset="0"/>
            </a:endParaRPr>
          </a:p>
        </p:txBody>
      </p:sp>
      <p:sp>
        <p:nvSpPr>
          <p:cNvPr id="33912"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2</a:t>
            </a:r>
          </a:p>
        </p:txBody>
      </p:sp>
      <p:sp>
        <p:nvSpPr>
          <p:cNvPr id="33913"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3</a:t>
            </a:r>
          </a:p>
        </p:txBody>
      </p:sp>
      <p:sp>
        <p:nvSpPr>
          <p:cNvPr id="33914"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4</a:t>
            </a:r>
          </a:p>
        </p:txBody>
      </p:sp>
      <p:sp>
        <p:nvSpPr>
          <p:cNvPr id="33915"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5</a:t>
            </a:r>
          </a:p>
        </p:txBody>
      </p:sp>
      <p:sp>
        <p:nvSpPr>
          <p:cNvPr id="33916"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800">
                <a:solidFill>
                  <a:srgbClr val="000000"/>
                </a:solidFill>
                <a:latin typeface="Arial" charset="0"/>
              </a:rPr>
              <a:t>6</a:t>
            </a:r>
          </a:p>
        </p:txBody>
      </p:sp>
      <p:sp>
        <p:nvSpPr>
          <p:cNvPr id="64640" name="Text Box 128">
            <a:hlinkClick r:id="rId2" action="ppaction://hlinksldjump"/>
          </p:cNvPr>
          <p:cNvSpPr txBox="1">
            <a:spLocks noChangeArrowheads="1"/>
          </p:cNvSpPr>
          <p:nvPr/>
        </p:nvSpPr>
        <p:spPr bwMode="auto">
          <a:xfrm>
            <a:off x="609600" y="5867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lgn="ctr">
              <a:spcBef>
                <a:spcPct val="50000"/>
              </a:spcBef>
            </a:pPr>
            <a:r>
              <a:rPr lang="en-US" sz="2400" b="1" dirty="0"/>
              <a:t>* </a:t>
            </a:r>
            <a:r>
              <a:rPr lang="en-US" sz="2400" b="1" dirty="0" err="1"/>
              <a:t>Từ</a:t>
            </a:r>
            <a:r>
              <a:rPr lang="en-US" sz="2400" b="1" dirty="0"/>
              <a:t> </a:t>
            </a:r>
            <a:r>
              <a:rPr lang="en-US" sz="2400" b="1" dirty="0" err="1"/>
              <a:t>khóa</a:t>
            </a:r>
            <a:r>
              <a:rPr lang="en-US" sz="2400" b="1" dirty="0"/>
              <a:t> </a:t>
            </a:r>
            <a:r>
              <a:rPr lang="en-US" sz="2400" b="1" dirty="0" err="1"/>
              <a:t>của</a:t>
            </a:r>
            <a:r>
              <a:rPr lang="en-US" sz="2400" b="1" dirty="0"/>
              <a:t> ô </a:t>
            </a:r>
            <a:r>
              <a:rPr lang="en-US" sz="2400" b="1" dirty="0" err="1"/>
              <a:t>chữ</a:t>
            </a:r>
            <a:r>
              <a:rPr lang="en-US" sz="2400" b="1" dirty="0"/>
              <a:t> </a:t>
            </a:r>
            <a:r>
              <a:rPr lang="en-US" sz="2400" b="1" dirty="0" err="1"/>
              <a:t>gồm</a:t>
            </a:r>
            <a:r>
              <a:rPr lang="en-US" sz="2400" b="1" dirty="0"/>
              <a:t> 6 </a:t>
            </a:r>
            <a:r>
              <a:rPr lang="en-US" sz="2400" b="1" dirty="0" err="1"/>
              <a:t>chữ</a:t>
            </a:r>
            <a:r>
              <a:rPr lang="en-US" sz="2400" b="1" dirty="0"/>
              <a:t> </a:t>
            </a:r>
            <a:r>
              <a:rPr lang="en-US" sz="2400" b="1" dirty="0" err="1"/>
              <a:t>cái</a:t>
            </a:r>
            <a:r>
              <a:rPr lang="en-US" sz="2400" b="1" dirty="0"/>
              <a:t>, </a:t>
            </a:r>
            <a:r>
              <a:rPr lang="en-US" sz="2400" b="1" dirty="0" err="1"/>
              <a:t>đó</a:t>
            </a:r>
            <a:r>
              <a:rPr lang="en-US" sz="2400" b="1" dirty="0"/>
              <a:t> </a:t>
            </a:r>
            <a:r>
              <a:rPr lang="en-US" sz="2400" b="1" dirty="0" err="1"/>
              <a:t>là</a:t>
            </a:r>
            <a:r>
              <a:rPr lang="en-US" sz="2400" b="1" dirty="0"/>
              <a:t> </a:t>
            </a:r>
            <a:r>
              <a:rPr lang="en-US" sz="2400" b="1" dirty="0" err="1"/>
              <a:t>từ</a:t>
            </a:r>
            <a:r>
              <a:rPr lang="en-US" sz="2400" b="1" dirty="0"/>
              <a:t>: …………</a:t>
            </a:r>
          </a:p>
        </p:txBody>
      </p:sp>
      <p:graphicFrame>
        <p:nvGraphicFramePr>
          <p:cNvPr id="64641" name="Group 129"/>
          <p:cNvGraphicFramePr>
            <a:graphicFrameLocks noGrp="1"/>
          </p:cNvGraphicFramePr>
          <p:nvPr/>
        </p:nvGraphicFramePr>
        <p:xfrm>
          <a:off x="4257675" y="1600200"/>
          <a:ext cx="4251325" cy="518048"/>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4663" name="Group 151"/>
          <p:cNvGraphicFramePr>
            <a:graphicFrameLocks noGrp="1"/>
          </p:cNvGraphicFramePr>
          <p:nvPr/>
        </p:nvGraphicFramePr>
        <p:xfrm>
          <a:off x="3289300" y="21209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826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4683" name="Group 171"/>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4699" name="Group 187"/>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R</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Ồ</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4717" name="Group 205"/>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Ò</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P</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4731" name="Group 219"/>
          <p:cNvGraphicFramePr>
            <a:graphicFrameLocks noGrp="1"/>
          </p:cNvGraphicFramePr>
          <p:nvPr/>
        </p:nvGraphicFramePr>
        <p:xfrm>
          <a:off x="838200" y="4343400"/>
          <a:ext cx="5334000" cy="518048"/>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Ả</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O</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C</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Ầ</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M</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Ê</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4788" name="Group 276"/>
          <p:cNvGraphicFramePr>
            <a:graphicFrameLocks noGrp="1"/>
          </p:cNvGraphicFramePr>
          <p:nvPr/>
        </p:nvGraphicFramePr>
        <p:xfrm>
          <a:off x="5651500" y="1600200"/>
          <a:ext cx="508000" cy="3251200"/>
        </p:xfrm>
        <a:graphic>
          <a:graphicData uri="http://schemas.openxmlformats.org/drawingml/2006/table">
            <a:tbl>
              <a:tblPr/>
              <a:tblGrid>
                <a:gridCol w="508000">
                  <a:extLst>
                    <a:ext uri="{9D8B030D-6E8A-4147-A177-3AD203B41FA5}">
                      <a16:colId xmlns:a16="http://schemas.microsoft.com/office/drawing/2014/main" val="20000"/>
                    </a:ext>
                  </a:extLst>
                </a:gridCol>
              </a:tblGrid>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dirty="0">
                          <a:ln>
                            <a:noFill/>
                          </a:ln>
                          <a:solidFill>
                            <a:srgbClr val="00FF00"/>
                          </a:solidFill>
                          <a:effectLst>
                            <a:outerShdw blurRad="38100" dist="38100" dir="2700000" algn="tl">
                              <a:srgbClr val="000000"/>
                            </a:outerShdw>
                          </a:effectLst>
                          <a:latin typeface="Verdana" pitchFamily="34" charset="0"/>
                          <a:cs typeface="Arial" charset="0"/>
                        </a:rPr>
                        <a: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539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Verdana" pitchFamily="34" charset="0"/>
                          <a:cs typeface="Arial" charset="0"/>
                        </a:rPr>
                        <a:t>À</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1"/>
                  </a:ext>
                </a:extLst>
              </a:tr>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Verdana" pitchFamily="34" charset="0"/>
                          <a:cs typeface="Arial" charset="0"/>
                        </a:rPr>
                        <a:t>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2"/>
                  </a:ext>
                </a:extLst>
              </a:tr>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Verdana" pitchFamily="34"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3"/>
                  </a:ext>
                </a:extLst>
              </a:tr>
              <a:tr h="539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Verdana" pitchFamily="34" charset="0"/>
                          <a:cs typeface="Arial" charset="0"/>
                        </a:rPr>
                        <a:t>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4"/>
                  </a:ext>
                </a:extLst>
              </a:tr>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dirty="0">
                          <a:ln>
                            <a:noFill/>
                          </a:ln>
                          <a:solidFill>
                            <a:srgbClr val="00FF00"/>
                          </a:solidFill>
                          <a:effectLst>
                            <a:outerShdw blurRad="38100" dist="38100" dir="2700000" algn="tl">
                              <a:srgbClr val="000000"/>
                            </a:outerShdw>
                          </a:effectLst>
                          <a:latin typeface="Verdana" pitchFamily="34" charset="0"/>
                          <a:cs typeface="Arial" charset="0"/>
                        </a:rPr>
                        <a:t>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5"/>
                  </a:ext>
                </a:extLst>
              </a:tr>
            </a:tbl>
          </a:graphicData>
        </a:graphic>
      </p:graphicFrame>
      <p:sp>
        <p:nvSpPr>
          <p:cNvPr id="24" name="WordArt 185"/>
          <p:cNvSpPr>
            <a:spLocks noChangeArrowheads="1" noChangeShapeType="1" noTextEdit="1"/>
          </p:cNvSpPr>
          <p:nvPr/>
        </p:nvSpPr>
        <p:spPr bwMode="auto">
          <a:xfrm>
            <a:off x="3276600" y="678873"/>
            <a:ext cx="2895600" cy="838200"/>
          </a:xfrm>
          <a:prstGeom prst="rect">
            <a:avLst/>
          </a:prstGeom>
        </p:spPr>
        <p:txBody>
          <a:bodyPr spcFirstLastPara="1" wrap="none" fromWordArt="1">
            <a:prstTxWarp prst="textArchUp">
              <a:avLst>
                <a:gd name="adj" fmla="val 10800004"/>
              </a:avLst>
            </a:prstTxWarp>
          </a:bodyPr>
          <a:lstStyle/>
          <a:p>
            <a:pPr algn="ctr">
              <a:defRPr/>
            </a:pPr>
            <a:r>
              <a:rPr lang="en-US" sz="3600" kern="10" dirty="0">
                <a:ln w="9525">
                  <a:solidFill>
                    <a:srgbClr val="FFFF00"/>
                  </a:solidFill>
                  <a:round/>
                  <a:headEnd/>
                  <a:tailEnd/>
                </a:ln>
                <a:latin typeface=".VnTimeH"/>
              </a:rPr>
              <a:t>gi¶i « ch</a:t>
            </a:r>
            <a:r>
              <a:rPr lang="en-US" sz="3600" kern="10" dirty="0">
                <a:ln w="9525">
                  <a:solidFill>
                    <a:srgbClr val="FFFF00"/>
                  </a:solidFill>
                  <a:round/>
                  <a:headEnd/>
                  <a:tailEnd/>
                </a:ln>
                <a:latin typeface="Times New Roman" pitchFamily="18" charset="0"/>
                <a:cs typeface="Times New Roman" pitchFamily="18" charset="0"/>
              </a:rPr>
              <a:t>Ữ</a:t>
            </a:r>
          </a:p>
        </p:txBody>
      </p:sp>
    </p:spTree>
    <p:extLst>
      <p:ext uri="{BB962C8B-B14F-4D97-AF65-F5344CB8AC3E}">
        <p14:creationId xmlns:p14="http://schemas.microsoft.com/office/powerpoint/2010/main" val="2664267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4640"/>
                                        </p:tgtEl>
                                        <p:attrNameLst>
                                          <p:attrName>style.visibility</p:attrName>
                                        </p:attrNameLst>
                                      </p:cBhvr>
                                      <p:to>
                                        <p:strVal val="visible"/>
                                      </p:to>
                                    </p:set>
                                    <p:animEffect transition="in" filter="fade">
                                      <p:cBhvr>
                                        <p:cTn id="7" dur="2000"/>
                                        <p:tgtEl>
                                          <p:spTgt spid="64640"/>
                                        </p:tgtEl>
                                      </p:cBhvr>
                                    </p:animEffect>
                                    <p:anim calcmode="lin" valueType="num">
                                      <p:cBhvr>
                                        <p:cTn id="8" dur="2000" fill="hold"/>
                                        <p:tgtEl>
                                          <p:spTgt spid="64640"/>
                                        </p:tgtEl>
                                        <p:attrNameLst>
                                          <p:attrName>style.rotation</p:attrName>
                                        </p:attrNameLst>
                                      </p:cBhvr>
                                      <p:tavLst>
                                        <p:tav tm="0">
                                          <p:val>
                                            <p:fltVal val="720"/>
                                          </p:val>
                                        </p:tav>
                                        <p:tav tm="100000">
                                          <p:val>
                                            <p:fltVal val="0"/>
                                          </p:val>
                                        </p:tav>
                                      </p:tavLst>
                                    </p:anim>
                                    <p:anim calcmode="lin" valueType="num">
                                      <p:cBhvr>
                                        <p:cTn id="9" dur="2000" fill="hold"/>
                                        <p:tgtEl>
                                          <p:spTgt spid="64640"/>
                                        </p:tgtEl>
                                        <p:attrNameLst>
                                          <p:attrName>ppt_h</p:attrName>
                                        </p:attrNameLst>
                                      </p:cBhvr>
                                      <p:tavLst>
                                        <p:tav tm="0">
                                          <p:val>
                                            <p:fltVal val="0"/>
                                          </p:val>
                                        </p:tav>
                                        <p:tav tm="100000">
                                          <p:val>
                                            <p:strVal val="#ppt_h"/>
                                          </p:val>
                                        </p:tav>
                                      </p:tavLst>
                                    </p:anim>
                                    <p:anim calcmode="lin" valueType="num">
                                      <p:cBhvr>
                                        <p:cTn id="10" dur="2000" fill="hold"/>
                                        <p:tgtEl>
                                          <p:spTgt spid="6464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14" dur="500" fill="hold"/>
                                        <p:tgtEl>
                                          <p:spTgt spid="64640"/>
                                        </p:tgtEl>
                                        <p:attrNameLst>
                                          <p:attrName>style.color</p:attrName>
                                        </p:attrNameLst>
                                      </p:cBhvr>
                                      <p:by>
                                        <p:hsl h="-7200000" s="0" l="0"/>
                                      </p:by>
                                    </p:animClr>
                                    <p:animClr clrSpc="hsl" dir="cw">
                                      <p:cBhvr>
                                        <p:cTn id="15" dur="500" fill="hold"/>
                                        <p:tgtEl>
                                          <p:spTgt spid="64640"/>
                                        </p:tgtEl>
                                        <p:attrNameLst>
                                          <p:attrName>fillcolor</p:attrName>
                                        </p:attrNameLst>
                                      </p:cBhvr>
                                      <p:by>
                                        <p:hsl h="-7200000" s="0" l="0"/>
                                      </p:by>
                                    </p:animClr>
                                    <p:animClr clrSpc="hsl" dir="cw">
                                      <p:cBhvr>
                                        <p:cTn id="16" dur="500" fill="hold"/>
                                        <p:tgtEl>
                                          <p:spTgt spid="64640"/>
                                        </p:tgtEl>
                                        <p:attrNameLst>
                                          <p:attrName>stroke.color</p:attrName>
                                        </p:attrNameLst>
                                      </p:cBhvr>
                                      <p:by>
                                        <p:hsl h="-7200000" s="0" l="0"/>
                                      </p:by>
                                    </p:animClr>
                                    <p:set>
                                      <p:cBhvr>
                                        <p:cTn id="17" dur="500" fill="hold"/>
                                        <p:tgtEl>
                                          <p:spTgt spid="64640"/>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64788"/>
                                        </p:tgtEl>
                                        <p:attrNameLst>
                                          <p:attrName>style.visibility</p:attrName>
                                        </p:attrNameLst>
                                      </p:cBhvr>
                                      <p:to>
                                        <p:strVal val="visible"/>
                                      </p:to>
                                    </p:set>
                                    <p:animEffect transition="in" filter="strips(downLeft)">
                                      <p:cBhvr>
                                        <p:cTn id="22" dur="2000"/>
                                        <p:tgtEl>
                                          <p:spTgt spid="64788"/>
                                        </p:tgtEl>
                                      </p:cBhvr>
                                    </p:animEffect>
                                  </p:childTnLst>
                                </p:cTn>
                              </p:par>
                              <p:par>
                                <p:cTn id="23" presetID="25"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28" dur="1000" fill="hold"/>
                                        <p:tgtEl>
                                          <p:spTgt spid="2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40" grpId="0"/>
      <p:bldP spid="6464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 y="-7938"/>
            <a:ext cx="9131300" cy="6713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WordArt 3"/>
          <p:cNvSpPr>
            <a:spLocks noChangeArrowheads="1" noChangeShapeType="1" noTextEdit="1"/>
          </p:cNvSpPr>
          <p:nvPr/>
        </p:nvSpPr>
        <p:spPr bwMode="auto">
          <a:xfrm>
            <a:off x="2209799" y="1905000"/>
            <a:ext cx="6200775" cy="2400300"/>
          </a:xfrm>
          <a:prstGeom prst="rect">
            <a:avLst/>
          </a:prstGeom>
        </p:spPr>
        <p:txBody>
          <a:bodyPr wrap="none" fromWordArt="1">
            <a:prstTxWarp prst="textWave1">
              <a:avLst>
                <a:gd name="adj1" fmla="val 13005"/>
                <a:gd name="adj2" fmla="val 0"/>
              </a:avLst>
            </a:prstTxWarp>
          </a:bodyPr>
          <a:lstStyle/>
          <a:p>
            <a:pPr algn="ctr"/>
            <a:r>
              <a:rPr lang="vi-VN" sz="2700" kern="10">
                <a:ln w="9525">
                  <a:solidFill>
                    <a:srgbClr val="CC99FF"/>
                  </a:solidFill>
                  <a:round/>
                  <a:headEnd/>
                  <a:tailEnd/>
                </a:ln>
                <a:solidFill>
                  <a:srgbClr val="CC0099"/>
                </a:solidFill>
                <a:effectLst>
                  <a:outerShdw dist="53882" dir="2700000" algn="ctr" rotWithShape="0">
                    <a:srgbClr val="9999FF">
                      <a:alpha val="79999"/>
                    </a:srgbClr>
                  </a:outerShdw>
                </a:effectLst>
                <a:latin typeface="Times New Roman"/>
                <a:cs typeface="Times New Roman"/>
              </a:rPr>
              <a:t>TẠM BIỆT CÁC EM</a:t>
            </a:r>
          </a:p>
        </p:txBody>
      </p:sp>
    </p:spTree>
    <p:extLst>
      <p:ext uri="{BB962C8B-B14F-4D97-AF65-F5344CB8AC3E}">
        <p14:creationId xmlns:p14="http://schemas.microsoft.com/office/powerpoint/2010/main" val="329121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
                                        </p:tgtEl>
                                        <p:attrNameLst>
                                          <p:attrName>ppt_y</p:attrName>
                                        </p:attrNameLst>
                                      </p:cBhvr>
                                      <p:tavLst>
                                        <p:tav tm="0">
                                          <p:val>
                                            <p:strVal val="#ppt_y"/>
                                          </p:val>
                                        </p:tav>
                                        <p:tav tm="100000">
                                          <p:val>
                                            <p:strVal val="#ppt_y"/>
                                          </p:val>
                                        </p:tav>
                                      </p:tavLst>
                                    </p:anim>
                                    <p:anim calcmode="lin" valueType="num">
                                      <p:cBhvr>
                                        <p:cTn id="9"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3303588"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526473" y="250087"/>
            <a:ext cx="8153400" cy="1323439"/>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3200" dirty="0">
                <a:solidFill>
                  <a:srgbClr val="0000FF"/>
                </a:solidFill>
                <a:effectLst>
                  <a:outerShdw blurRad="38100" dist="38100" dir="2700000" algn="tl">
                    <a:srgbClr val="C0C0C0"/>
                  </a:outerShdw>
                </a:effectLst>
                <a:latin typeface="Arial" charset="0"/>
              </a:rPr>
              <a:t>  </a:t>
            </a:r>
            <a:r>
              <a:rPr lang="en-US" sz="3200" dirty="0" err="1">
                <a:solidFill>
                  <a:srgbClr val="0000FF"/>
                </a:solidFill>
                <a:effectLst>
                  <a:outerShdw blurRad="38100" dist="38100" dir="2700000" algn="tl">
                    <a:srgbClr val="C0C0C0"/>
                  </a:outerShdw>
                </a:effectLst>
                <a:latin typeface="Arial" charset="0"/>
              </a:rPr>
              <a:t>Chỉ</a:t>
            </a:r>
            <a:r>
              <a:rPr lang="en-US" sz="3200" dirty="0">
                <a:solidFill>
                  <a:srgbClr val="0000FF"/>
                </a:solidFill>
                <a:effectLst>
                  <a:outerShdw blurRad="38100" dist="38100" dir="2700000" algn="tl">
                    <a:srgbClr val="C0C0C0"/>
                  </a:outerShdw>
                </a:effectLst>
                <a:latin typeface="Arial" charset="0"/>
              </a:rPr>
              <a:t> </a:t>
            </a:r>
            <a:r>
              <a:rPr lang="en-US" sz="3200" dirty="0" err="1">
                <a:solidFill>
                  <a:srgbClr val="0000FF"/>
                </a:solidFill>
                <a:effectLst>
                  <a:outerShdw blurRad="38100" dist="38100" dir="2700000" algn="tl">
                    <a:srgbClr val="C0C0C0"/>
                  </a:outerShdw>
                </a:effectLst>
                <a:latin typeface="Arial" charset="0"/>
              </a:rPr>
              <a:t>vị</a:t>
            </a:r>
            <a:r>
              <a:rPr lang="en-US" sz="3200" dirty="0">
                <a:solidFill>
                  <a:srgbClr val="0000FF"/>
                </a:solidFill>
                <a:effectLst>
                  <a:outerShdw blurRad="38100" dist="38100" dir="2700000" algn="tl">
                    <a:srgbClr val="C0C0C0"/>
                  </a:outerShdw>
                </a:effectLst>
                <a:latin typeface="Arial" charset="0"/>
              </a:rPr>
              <a:t> </a:t>
            </a:r>
            <a:r>
              <a:rPr lang="en-US" sz="3200" dirty="0" err="1">
                <a:solidFill>
                  <a:srgbClr val="0000FF"/>
                </a:solidFill>
                <a:effectLst>
                  <a:outerShdw blurRad="38100" dist="38100" dir="2700000" algn="tl">
                    <a:srgbClr val="C0C0C0"/>
                  </a:outerShdw>
                </a:effectLst>
                <a:latin typeface="Arial" charset="0"/>
              </a:rPr>
              <a:t>trí</a:t>
            </a:r>
            <a:r>
              <a:rPr lang="en-US" sz="3200" dirty="0">
                <a:solidFill>
                  <a:srgbClr val="0000FF"/>
                </a:solidFill>
                <a:effectLst>
                  <a:outerShdw blurRad="38100" dist="38100" dir="2700000" algn="tl">
                    <a:srgbClr val="C0C0C0"/>
                  </a:outerShdw>
                </a:effectLst>
                <a:latin typeface="Arial" charset="0"/>
              </a:rPr>
              <a:t> </a:t>
            </a:r>
            <a:r>
              <a:rPr lang="en-US" sz="3200" dirty="0" err="1">
                <a:solidFill>
                  <a:srgbClr val="0000FF"/>
                </a:solidFill>
                <a:effectLst>
                  <a:outerShdw blurRad="38100" dist="38100" dir="2700000" algn="tl">
                    <a:srgbClr val="C0C0C0"/>
                  </a:outerShdw>
                </a:effectLst>
                <a:latin typeface="Arial" charset="0"/>
              </a:rPr>
              <a:t>thành</a:t>
            </a:r>
            <a:r>
              <a:rPr lang="en-US" sz="3200" dirty="0">
                <a:solidFill>
                  <a:srgbClr val="0000FF"/>
                </a:solidFill>
                <a:effectLst>
                  <a:outerShdw blurRad="38100" dist="38100" dir="2700000" algn="tl">
                    <a:srgbClr val="C0C0C0"/>
                  </a:outerShdw>
                </a:effectLst>
                <a:latin typeface="Arial" charset="0"/>
              </a:rPr>
              <a:t> </a:t>
            </a:r>
            <a:r>
              <a:rPr lang="en-US" sz="3200" dirty="0" err="1">
                <a:solidFill>
                  <a:srgbClr val="0000FF"/>
                </a:solidFill>
                <a:effectLst>
                  <a:outerShdw blurRad="38100" dist="38100" dir="2700000" algn="tl">
                    <a:srgbClr val="C0C0C0"/>
                  </a:outerShdw>
                </a:effectLst>
                <a:latin typeface="Arial" charset="0"/>
              </a:rPr>
              <a:t>phố</a:t>
            </a:r>
            <a:r>
              <a:rPr lang="en-US" sz="3200" dirty="0">
                <a:solidFill>
                  <a:srgbClr val="0000FF"/>
                </a:solidFill>
                <a:effectLst>
                  <a:outerShdw blurRad="38100" dist="38100" dir="2700000" algn="tl">
                    <a:srgbClr val="C0C0C0"/>
                  </a:outerShdw>
                </a:effectLst>
                <a:latin typeface="Arial" charset="0"/>
              </a:rPr>
              <a:t> </a:t>
            </a:r>
            <a:r>
              <a:rPr lang="en-US" sz="3200" dirty="0" err="1">
                <a:solidFill>
                  <a:srgbClr val="0000FF"/>
                </a:solidFill>
                <a:effectLst>
                  <a:outerShdw blurRad="38100" dist="38100" dir="2700000" algn="tl">
                    <a:srgbClr val="C0C0C0"/>
                  </a:outerShdw>
                </a:effectLst>
                <a:latin typeface="Arial" charset="0"/>
              </a:rPr>
              <a:t>Hồ</a:t>
            </a:r>
            <a:r>
              <a:rPr lang="en-US" sz="3200" dirty="0">
                <a:solidFill>
                  <a:srgbClr val="0000FF"/>
                </a:solidFill>
                <a:effectLst>
                  <a:outerShdw blurRad="38100" dist="38100" dir="2700000" algn="tl">
                    <a:srgbClr val="C0C0C0"/>
                  </a:outerShdw>
                </a:effectLst>
                <a:latin typeface="Arial" charset="0"/>
              </a:rPr>
              <a:t> </a:t>
            </a:r>
            <a:r>
              <a:rPr lang="en-US" sz="3200" dirty="0" err="1">
                <a:solidFill>
                  <a:srgbClr val="0000FF"/>
                </a:solidFill>
                <a:effectLst>
                  <a:outerShdw blurRad="38100" dist="38100" dir="2700000" algn="tl">
                    <a:srgbClr val="C0C0C0"/>
                  </a:outerShdw>
                </a:effectLst>
                <a:latin typeface="Arial" charset="0"/>
              </a:rPr>
              <a:t>Chí</a:t>
            </a:r>
            <a:r>
              <a:rPr lang="en-US" sz="3200" dirty="0">
                <a:solidFill>
                  <a:srgbClr val="0000FF"/>
                </a:solidFill>
                <a:effectLst>
                  <a:outerShdw blurRad="38100" dist="38100" dir="2700000" algn="tl">
                    <a:srgbClr val="C0C0C0"/>
                  </a:outerShdw>
                </a:effectLst>
                <a:latin typeface="Arial" charset="0"/>
              </a:rPr>
              <a:t> Minh </a:t>
            </a:r>
            <a:r>
              <a:rPr lang="en-US" sz="3200" dirty="0" err="1">
                <a:solidFill>
                  <a:srgbClr val="0000FF"/>
                </a:solidFill>
                <a:effectLst>
                  <a:outerShdw blurRad="38100" dist="38100" dir="2700000" algn="tl">
                    <a:srgbClr val="C0C0C0"/>
                  </a:outerShdw>
                </a:effectLst>
                <a:latin typeface="Arial" charset="0"/>
              </a:rPr>
              <a:t>trên</a:t>
            </a:r>
            <a:r>
              <a:rPr lang="en-US" sz="3200" dirty="0">
                <a:solidFill>
                  <a:srgbClr val="0000FF"/>
                </a:solidFill>
                <a:effectLst>
                  <a:outerShdw blurRad="38100" dist="38100" dir="2700000" algn="tl">
                    <a:srgbClr val="C0C0C0"/>
                  </a:outerShdw>
                </a:effectLst>
                <a:latin typeface="Arial" charset="0"/>
              </a:rPr>
              <a:t> </a:t>
            </a:r>
          </a:p>
          <a:p>
            <a:pPr algn="ctr" eaLnBrk="0" hangingPunct="0">
              <a:spcBef>
                <a:spcPct val="50000"/>
              </a:spcBef>
              <a:defRPr/>
            </a:pPr>
            <a:r>
              <a:rPr lang="en-US" sz="3200" dirty="0" err="1">
                <a:solidFill>
                  <a:srgbClr val="0000FF"/>
                </a:solidFill>
                <a:effectLst>
                  <a:outerShdw blurRad="38100" dist="38100" dir="2700000" algn="tl">
                    <a:srgbClr val="C0C0C0"/>
                  </a:outerShdw>
                </a:effectLst>
                <a:latin typeface="Arial" charset="0"/>
              </a:rPr>
              <a:t>bản</a:t>
            </a:r>
            <a:r>
              <a:rPr lang="en-US" sz="3200" dirty="0">
                <a:solidFill>
                  <a:srgbClr val="0000FF"/>
                </a:solidFill>
                <a:effectLst>
                  <a:outerShdw blurRad="38100" dist="38100" dir="2700000" algn="tl">
                    <a:srgbClr val="C0C0C0"/>
                  </a:outerShdw>
                </a:effectLst>
                <a:latin typeface="Arial" charset="0"/>
              </a:rPr>
              <a:t> </a:t>
            </a:r>
            <a:r>
              <a:rPr lang="en-US" sz="3200" dirty="0" err="1">
                <a:solidFill>
                  <a:srgbClr val="0000FF"/>
                </a:solidFill>
                <a:effectLst>
                  <a:outerShdw blurRad="38100" dist="38100" dir="2700000" algn="tl">
                    <a:srgbClr val="C0C0C0"/>
                  </a:outerShdw>
                </a:effectLst>
                <a:latin typeface="Arial" charset="0"/>
              </a:rPr>
              <a:t>đồ</a:t>
            </a:r>
            <a:r>
              <a:rPr lang="en-US" sz="3200" dirty="0">
                <a:solidFill>
                  <a:srgbClr val="0000FF"/>
                </a:solidFill>
                <a:effectLst>
                  <a:outerShdw blurRad="38100" dist="38100" dir="2700000" algn="tl">
                    <a:srgbClr val="C0C0C0"/>
                  </a:outerShdw>
                </a:effectLst>
                <a:latin typeface="Arial" charset="0"/>
              </a:rPr>
              <a:t> </a:t>
            </a:r>
            <a:r>
              <a:rPr lang="en-US" sz="3200" dirty="0" err="1">
                <a:solidFill>
                  <a:srgbClr val="0000FF"/>
                </a:solidFill>
                <a:effectLst>
                  <a:outerShdw blurRad="38100" dist="38100" dir="2700000" algn="tl">
                    <a:srgbClr val="C0C0C0"/>
                  </a:outerShdw>
                </a:effectLst>
                <a:latin typeface="Arial" charset="0"/>
              </a:rPr>
              <a:t>Việt</a:t>
            </a:r>
            <a:r>
              <a:rPr lang="en-US" sz="3200" dirty="0">
                <a:solidFill>
                  <a:srgbClr val="0000FF"/>
                </a:solidFill>
                <a:effectLst>
                  <a:outerShdw blurRad="38100" dist="38100" dir="2700000" algn="tl">
                    <a:srgbClr val="C0C0C0"/>
                  </a:outerShdw>
                </a:effectLst>
                <a:latin typeface="Arial" charset="0"/>
              </a:rPr>
              <a:t> Nam.</a:t>
            </a:r>
          </a:p>
        </p:txBody>
      </p:sp>
      <p:sp>
        <p:nvSpPr>
          <p:cNvPr id="5128" name="Oval 8"/>
          <p:cNvSpPr>
            <a:spLocks noChangeArrowheads="1"/>
          </p:cNvSpPr>
          <p:nvPr/>
        </p:nvSpPr>
        <p:spPr bwMode="auto">
          <a:xfrm>
            <a:off x="2400300" y="5829300"/>
            <a:ext cx="152400" cy="152400"/>
          </a:xfrm>
          <a:prstGeom prst="ellipse">
            <a:avLst/>
          </a:prstGeom>
          <a:solidFill>
            <a:srgbClr val="FF0066"/>
          </a:solidFill>
          <a:ln w="9525">
            <a:solidFill>
              <a:schemeClr val="tx1"/>
            </a:solidFill>
            <a:round/>
            <a:headEnd/>
            <a:tailEnd/>
          </a:ln>
        </p:spPr>
        <p:txBody>
          <a:bodyPr wrap="none" anchor="ctr"/>
          <a:lstStyle/>
          <a:p>
            <a:endParaRPr lang="en-US"/>
          </a:p>
        </p:txBody>
      </p:sp>
      <p:sp>
        <p:nvSpPr>
          <p:cNvPr id="5127" name="AutoShape 7"/>
          <p:cNvSpPr>
            <a:spLocks noChangeArrowheads="1"/>
          </p:cNvSpPr>
          <p:nvPr/>
        </p:nvSpPr>
        <p:spPr bwMode="auto">
          <a:xfrm>
            <a:off x="5105400" y="3352800"/>
            <a:ext cx="2895600" cy="1260475"/>
          </a:xfrm>
          <a:prstGeom prst="wedgeEllipseCallout">
            <a:avLst>
              <a:gd name="adj1" fmla="val -136347"/>
              <a:gd name="adj2" fmla="val 147231"/>
            </a:avLst>
          </a:prstGeom>
          <a:solidFill>
            <a:srgbClr val="66FFFF"/>
          </a:solidFill>
          <a:ln w="9525">
            <a:solidFill>
              <a:schemeClr val="tx1"/>
            </a:solidFill>
            <a:miter lim="800000"/>
            <a:headEnd/>
            <a:tailEnd/>
          </a:ln>
        </p:spPr>
        <p:txBody>
          <a:bodyPr/>
          <a:lstStyle/>
          <a:p>
            <a:pPr algn="ctr" eaLnBrk="0" hangingPunct="0"/>
            <a:r>
              <a:rPr lang="en-US" sz="2400">
                <a:solidFill>
                  <a:srgbClr val="6600FF"/>
                </a:solidFill>
                <a:latin typeface="Arial" charset="0"/>
              </a:rPr>
              <a:t>Thành phố </a:t>
            </a:r>
            <a:r>
              <a:rPr lang="en-US" sz="2400" b="1">
                <a:solidFill>
                  <a:srgbClr val="6600FF"/>
                </a:solidFill>
                <a:latin typeface="Arial" charset="0"/>
              </a:rPr>
              <a:t>Hồ Chí Minh</a:t>
            </a:r>
          </a:p>
        </p:txBody>
      </p:sp>
    </p:spTree>
    <p:extLst>
      <p:ext uri="{BB962C8B-B14F-4D97-AF65-F5344CB8AC3E}">
        <p14:creationId xmlns:p14="http://schemas.microsoft.com/office/powerpoint/2010/main" val="16490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2000" fill="hold"/>
                                        <p:tgtEl>
                                          <p:spTgt spid="5131"/>
                                        </p:tgtEl>
                                        <p:attrNameLst>
                                          <p:attrName>ppt_x</p:attrName>
                                        </p:attrNameLst>
                                      </p:cBhvr>
                                      <p:tavLst>
                                        <p:tav tm="0">
                                          <p:val>
                                            <p:strVal val="#ppt_x-.2"/>
                                          </p:val>
                                        </p:tav>
                                        <p:tav tm="100000">
                                          <p:val>
                                            <p:strVal val="#ppt_x"/>
                                          </p:val>
                                        </p:tav>
                                      </p:tavLst>
                                    </p:anim>
                                    <p:anim calcmode="lin" valueType="num">
                                      <p:cBhvr>
                                        <p:cTn id="8" dur="2000" fill="hold"/>
                                        <p:tgtEl>
                                          <p:spTgt spid="5131"/>
                                        </p:tgtEl>
                                        <p:attrNameLst>
                                          <p:attrName>ppt_y</p:attrName>
                                        </p:attrNameLst>
                                      </p:cBhvr>
                                      <p:tavLst>
                                        <p:tav tm="0">
                                          <p:val>
                                            <p:strVal val="#ppt_y"/>
                                          </p:val>
                                        </p:tav>
                                        <p:tav tm="100000">
                                          <p:val>
                                            <p:strVal val="#ppt_y"/>
                                          </p:val>
                                        </p:tav>
                                      </p:tavLst>
                                    </p:anim>
                                    <p:animEffect transition="in" filter="wipe(right)" prLst="gradientSize: 0.1">
                                      <p:cBhvr>
                                        <p:cTn id="9" dur="2000"/>
                                        <p:tgtEl>
                                          <p:spTgt spid="51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124"/>
                                        </p:tgtEl>
                                        <p:attrNameLst>
                                          <p:attrName>style.visibility</p:attrName>
                                        </p:attrNameLst>
                                      </p:cBhvr>
                                      <p:to>
                                        <p:strVal val="visible"/>
                                      </p:to>
                                    </p:set>
                                    <p:anim by="(-#ppt_w*2)" calcmode="lin" valueType="num">
                                      <p:cBhvr rctx="PPT">
                                        <p:cTn id="14" dur="500" autoRev="1" fill="hold">
                                          <p:stCondLst>
                                            <p:cond delay="0"/>
                                          </p:stCondLst>
                                        </p:cTn>
                                        <p:tgtEl>
                                          <p:spTgt spid="5124"/>
                                        </p:tgtEl>
                                        <p:attrNameLst>
                                          <p:attrName>ppt_w</p:attrName>
                                        </p:attrNameLst>
                                      </p:cBhvr>
                                    </p:anim>
                                    <p:anim by="(#ppt_w*0.50)" calcmode="lin" valueType="num">
                                      <p:cBhvr>
                                        <p:cTn id="15" dur="500" decel="50000" autoRev="1" fill="hold">
                                          <p:stCondLst>
                                            <p:cond delay="0"/>
                                          </p:stCondLst>
                                        </p:cTn>
                                        <p:tgtEl>
                                          <p:spTgt spid="5124"/>
                                        </p:tgtEl>
                                        <p:attrNameLst>
                                          <p:attrName>ppt_x</p:attrName>
                                        </p:attrNameLst>
                                      </p:cBhvr>
                                    </p:anim>
                                    <p:anim from="(-#ppt_h/2)" to="(#ppt_y)" calcmode="lin" valueType="num">
                                      <p:cBhvr>
                                        <p:cTn id="16" dur="1000" fill="hold">
                                          <p:stCondLst>
                                            <p:cond delay="0"/>
                                          </p:stCondLst>
                                        </p:cTn>
                                        <p:tgtEl>
                                          <p:spTgt spid="5124"/>
                                        </p:tgtEl>
                                        <p:attrNameLst>
                                          <p:attrName>ppt_y</p:attrName>
                                        </p:attrNameLst>
                                      </p:cBhvr>
                                    </p:anim>
                                    <p:animRot by="21600000">
                                      <p:cBhvr>
                                        <p:cTn id="17" dur="1000" fill="hold">
                                          <p:stCondLst>
                                            <p:cond delay="0"/>
                                          </p:stCondLst>
                                        </p:cTn>
                                        <p:tgtEl>
                                          <p:spTgt spid="5124"/>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repeatCount="indefinite" fill="hold" grpId="0" nodeType="clickEffect">
                                  <p:stCondLst>
                                    <p:cond delay="0"/>
                                  </p:stCondLst>
                                  <p:childTnLst>
                                    <p:set>
                                      <p:cBhvr>
                                        <p:cTn id="21" dur="1" fill="hold">
                                          <p:stCondLst>
                                            <p:cond delay="0"/>
                                          </p:stCondLst>
                                        </p:cTn>
                                        <p:tgtEl>
                                          <p:spTgt spid="5128"/>
                                        </p:tgtEl>
                                        <p:attrNameLst>
                                          <p:attrName>style.visibility</p:attrName>
                                        </p:attrNameLst>
                                      </p:cBhvr>
                                      <p:to>
                                        <p:strVal val="visible"/>
                                      </p:to>
                                    </p:set>
                                    <p:anim calcmode="lin" valueType="num">
                                      <p:cBhvr>
                                        <p:cTn id="22" dur="1000" fill="hold"/>
                                        <p:tgtEl>
                                          <p:spTgt spid="5128"/>
                                        </p:tgtEl>
                                        <p:attrNameLst>
                                          <p:attrName>ppt_w</p:attrName>
                                        </p:attrNameLst>
                                      </p:cBhvr>
                                      <p:tavLst>
                                        <p:tav tm="0">
                                          <p:val>
                                            <p:fltVal val="0"/>
                                          </p:val>
                                        </p:tav>
                                        <p:tav tm="100000">
                                          <p:val>
                                            <p:strVal val="#ppt_w"/>
                                          </p:val>
                                        </p:tav>
                                      </p:tavLst>
                                    </p:anim>
                                    <p:anim calcmode="lin" valueType="num">
                                      <p:cBhvr>
                                        <p:cTn id="23" dur="1000" fill="hold"/>
                                        <p:tgtEl>
                                          <p:spTgt spid="5128"/>
                                        </p:tgtEl>
                                        <p:attrNameLst>
                                          <p:attrName>ppt_h</p:attrName>
                                        </p:attrNameLst>
                                      </p:cBhvr>
                                      <p:tavLst>
                                        <p:tav tm="0">
                                          <p:val>
                                            <p:fltVal val="0"/>
                                          </p:val>
                                        </p:tav>
                                        <p:tav tm="100000">
                                          <p:val>
                                            <p:strVal val="#ppt_h"/>
                                          </p:val>
                                        </p:tav>
                                      </p:tavLst>
                                    </p:anim>
                                    <p:animEffect transition="in" filter="fade">
                                      <p:cBhvr>
                                        <p:cTn id="24" dur="1000"/>
                                        <p:tgtEl>
                                          <p:spTgt spid="51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127"/>
                                        </p:tgtEl>
                                        <p:attrNameLst>
                                          <p:attrName>style.visibility</p:attrName>
                                        </p:attrNameLst>
                                      </p:cBhvr>
                                      <p:to>
                                        <p:strVal val="visible"/>
                                      </p:to>
                                    </p:set>
                                    <p:animEffect transition="in" filter="blinds(horizontal)">
                                      <p:cBhvr>
                                        <p:cTn id="29"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8" grpId="0" animBg="1"/>
      <p:bldP spid="51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p:cNvSpPr txBox="1">
            <a:spLocks noChangeArrowheads="1"/>
          </p:cNvSpPr>
          <p:nvPr/>
        </p:nvSpPr>
        <p:spPr bwMode="auto">
          <a:xfrm>
            <a:off x="5334000" y="1932709"/>
            <a:ext cx="2743200" cy="4572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lgn="ctr">
              <a:spcBef>
                <a:spcPct val="50000"/>
              </a:spcBef>
            </a:pPr>
            <a:r>
              <a:rPr lang="en-US" sz="2400" b="1" dirty="0" err="1">
                <a:solidFill>
                  <a:srgbClr val="990000"/>
                </a:solidFill>
              </a:rPr>
              <a:t>Trả</a:t>
            </a:r>
            <a:r>
              <a:rPr lang="en-US" sz="2400" b="1" dirty="0">
                <a:solidFill>
                  <a:srgbClr val="990000"/>
                </a:solidFill>
              </a:rPr>
              <a:t> </a:t>
            </a:r>
            <a:r>
              <a:rPr lang="en-US" sz="2400" b="1" dirty="0" err="1">
                <a:solidFill>
                  <a:srgbClr val="990000"/>
                </a:solidFill>
              </a:rPr>
              <a:t>lời</a:t>
            </a:r>
            <a:r>
              <a:rPr lang="en-US" sz="2400" b="1" dirty="0">
                <a:solidFill>
                  <a:srgbClr val="990000"/>
                </a:solidFill>
              </a:rPr>
              <a:t> </a:t>
            </a:r>
            <a:r>
              <a:rPr lang="en-US" sz="2400" b="1" dirty="0" err="1">
                <a:solidFill>
                  <a:srgbClr val="990000"/>
                </a:solidFill>
              </a:rPr>
              <a:t>câu</a:t>
            </a:r>
            <a:r>
              <a:rPr lang="en-US" sz="2400" b="1" dirty="0">
                <a:solidFill>
                  <a:srgbClr val="990000"/>
                </a:solidFill>
              </a:rPr>
              <a:t> </a:t>
            </a:r>
            <a:r>
              <a:rPr lang="en-US" sz="2400" b="1" dirty="0" err="1">
                <a:solidFill>
                  <a:srgbClr val="990000"/>
                </a:solidFill>
              </a:rPr>
              <a:t>hỏi</a:t>
            </a:r>
            <a:endParaRPr lang="en-US" sz="2400" b="1" dirty="0">
              <a:solidFill>
                <a:srgbClr val="990000"/>
              </a:solidFill>
            </a:endParaRPr>
          </a:p>
        </p:txBody>
      </p:sp>
      <p:sp>
        <p:nvSpPr>
          <p:cNvPr id="6153" name="Text Box 9"/>
          <p:cNvSpPr txBox="1">
            <a:spLocks noChangeArrowheads="1"/>
          </p:cNvSpPr>
          <p:nvPr/>
        </p:nvSpPr>
        <p:spPr bwMode="auto">
          <a:xfrm>
            <a:off x="533400" y="381000"/>
            <a:ext cx="6934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4400" b="1" dirty="0">
                <a:solidFill>
                  <a:srgbClr val="0000FF"/>
                </a:solidFill>
              </a:rPr>
              <a:t>1. </a:t>
            </a:r>
            <a:r>
              <a:rPr lang="en-US" sz="4400" b="1" dirty="0" err="1">
                <a:solidFill>
                  <a:srgbClr val="0000FF"/>
                </a:solidFill>
              </a:rPr>
              <a:t>Thành</a:t>
            </a:r>
            <a:r>
              <a:rPr lang="en-US" sz="4400" b="1" dirty="0">
                <a:solidFill>
                  <a:srgbClr val="0000FF"/>
                </a:solidFill>
              </a:rPr>
              <a:t> </a:t>
            </a:r>
            <a:r>
              <a:rPr lang="en-US" sz="4400" b="1" dirty="0" err="1">
                <a:solidFill>
                  <a:srgbClr val="0000FF"/>
                </a:solidFill>
              </a:rPr>
              <a:t>phố</a:t>
            </a:r>
            <a:r>
              <a:rPr lang="en-US" sz="4400" b="1" dirty="0">
                <a:solidFill>
                  <a:srgbClr val="0000FF"/>
                </a:solidFill>
              </a:rPr>
              <a:t> </a:t>
            </a:r>
            <a:r>
              <a:rPr lang="en-US" sz="4400" b="1" dirty="0" err="1">
                <a:solidFill>
                  <a:srgbClr val="0000FF"/>
                </a:solidFill>
              </a:rPr>
              <a:t>lớn</a:t>
            </a:r>
            <a:r>
              <a:rPr lang="en-US" sz="4400" b="1" dirty="0">
                <a:solidFill>
                  <a:srgbClr val="0000FF"/>
                </a:solidFill>
              </a:rPr>
              <a:t> </a:t>
            </a:r>
          </a:p>
        </p:txBody>
      </p:sp>
      <p:pic>
        <p:nvPicPr>
          <p:cNvPr id="6154" name="Picture 10" desc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3810000" cy="441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5" name="Text Box 11"/>
          <p:cNvSpPr txBox="1">
            <a:spLocks noChangeArrowheads="1"/>
          </p:cNvSpPr>
          <p:nvPr/>
        </p:nvSpPr>
        <p:spPr bwMode="auto">
          <a:xfrm>
            <a:off x="533400" y="6326188"/>
            <a:ext cx="3886200" cy="366712"/>
          </a:xfrm>
          <a:prstGeom prst="rect">
            <a:avLst/>
          </a:prstGeom>
          <a:noFill/>
          <a:ln w="9525">
            <a:noFill/>
            <a:miter lim="800000"/>
            <a:headEnd/>
            <a:tailEnd/>
          </a:ln>
          <a:effectLst/>
        </p:spPr>
        <p:txBody>
          <a:bodyPr>
            <a:spAutoFit/>
          </a:bodyPr>
          <a:lstStyle/>
          <a:p>
            <a:pPr algn="ctr">
              <a:spcBef>
                <a:spcPct val="50000"/>
              </a:spcBef>
              <a:defRPr/>
            </a:pPr>
            <a:r>
              <a:rPr lang="en-US" b="1" i="1" dirty="0" err="1">
                <a:effectLst>
                  <a:outerShdw blurRad="38100" dist="38100" dir="2700000" algn="tl">
                    <a:srgbClr val="C0C0C0"/>
                  </a:outerShdw>
                </a:effectLst>
              </a:rPr>
              <a:t>Lược</a:t>
            </a:r>
            <a:r>
              <a:rPr lang="en-US" b="1" i="1" dirty="0">
                <a:effectLst>
                  <a:outerShdw blurRad="38100" dist="38100" dir="2700000" algn="tl">
                    <a:srgbClr val="C0C0C0"/>
                  </a:outerShdw>
                </a:effectLst>
              </a:rPr>
              <a:t> </a:t>
            </a:r>
            <a:r>
              <a:rPr lang="en-US" b="1" i="1" dirty="0" err="1">
                <a:effectLst>
                  <a:outerShdw blurRad="38100" dist="38100" dir="2700000" algn="tl">
                    <a:srgbClr val="C0C0C0"/>
                  </a:outerShdw>
                </a:effectLst>
              </a:rPr>
              <a:t>đồ</a:t>
            </a:r>
            <a:r>
              <a:rPr lang="en-US" b="1" i="1" dirty="0">
                <a:effectLst>
                  <a:outerShdw blurRad="38100" dist="38100" dir="2700000" algn="tl">
                    <a:srgbClr val="C0C0C0"/>
                  </a:outerShdw>
                </a:effectLst>
              </a:rPr>
              <a:t> TP. </a:t>
            </a:r>
            <a:r>
              <a:rPr lang="en-US" b="1" i="1" dirty="0" err="1">
                <a:effectLst>
                  <a:outerShdw blurRad="38100" dist="38100" dir="2700000" algn="tl">
                    <a:srgbClr val="C0C0C0"/>
                  </a:outerShdw>
                </a:effectLst>
              </a:rPr>
              <a:t>Hồ</a:t>
            </a:r>
            <a:r>
              <a:rPr lang="en-US" b="1" i="1" dirty="0">
                <a:effectLst>
                  <a:outerShdw blurRad="38100" dist="38100" dir="2700000" algn="tl">
                    <a:srgbClr val="C0C0C0"/>
                  </a:outerShdw>
                </a:effectLst>
              </a:rPr>
              <a:t> </a:t>
            </a:r>
            <a:r>
              <a:rPr lang="en-US" b="1" i="1" dirty="0" err="1">
                <a:effectLst>
                  <a:outerShdw blurRad="38100" dist="38100" dir="2700000" algn="tl">
                    <a:srgbClr val="C0C0C0"/>
                  </a:outerShdw>
                </a:effectLst>
              </a:rPr>
              <a:t>Chí</a:t>
            </a:r>
            <a:r>
              <a:rPr lang="en-US" b="1" i="1" dirty="0">
                <a:effectLst>
                  <a:outerShdw blurRad="38100" dist="38100" dir="2700000" algn="tl">
                    <a:srgbClr val="C0C0C0"/>
                  </a:outerShdw>
                </a:effectLst>
              </a:rPr>
              <a:t> Minh</a:t>
            </a:r>
          </a:p>
        </p:txBody>
      </p:sp>
      <p:sp>
        <p:nvSpPr>
          <p:cNvPr id="6157" name="Rectangle 13"/>
          <p:cNvSpPr>
            <a:spLocks noChangeArrowheads="1"/>
          </p:cNvSpPr>
          <p:nvPr/>
        </p:nvSpPr>
        <p:spPr bwMode="auto">
          <a:xfrm>
            <a:off x="4724400" y="2667000"/>
            <a:ext cx="441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400" b="1">
                <a:solidFill>
                  <a:srgbClr val="0000FF"/>
                </a:solidFill>
              </a:rPr>
              <a:t>1. Thành phố Hồ Chí Minh nằm bên sông nào ?</a:t>
            </a:r>
          </a:p>
        </p:txBody>
      </p:sp>
      <p:sp>
        <p:nvSpPr>
          <p:cNvPr id="6158" name="Rectangle 14"/>
          <p:cNvSpPr>
            <a:spLocks noChangeArrowheads="1"/>
          </p:cNvSpPr>
          <p:nvPr/>
        </p:nvSpPr>
        <p:spPr bwMode="auto">
          <a:xfrm>
            <a:off x="4648200" y="5197475"/>
            <a:ext cx="449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400" b="1" dirty="0">
                <a:solidFill>
                  <a:srgbClr val="0000FF"/>
                </a:solidFill>
              </a:rPr>
              <a:t>3. </a:t>
            </a:r>
            <a:r>
              <a:rPr lang="en-US" sz="2400" b="1" dirty="0" err="1">
                <a:solidFill>
                  <a:srgbClr val="0000FF"/>
                </a:solidFill>
              </a:rPr>
              <a:t>Thành</a:t>
            </a:r>
            <a:r>
              <a:rPr lang="en-US" sz="2400" b="1" dirty="0">
                <a:solidFill>
                  <a:srgbClr val="0000FF"/>
                </a:solidFill>
              </a:rPr>
              <a:t> </a:t>
            </a:r>
            <a:r>
              <a:rPr lang="en-US" sz="2400" b="1" dirty="0" err="1">
                <a:solidFill>
                  <a:srgbClr val="0000FF"/>
                </a:solidFill>
              </a:rPr>
              <a:t>phố</a:t>
            </a:r>
            <a:r>
              <a:rPr lang="en-US" sz="2400" b="1" dirty="0">
                <a:solidFill>
                  <a:srgbClr val="0000FF"/>
                </a:solidFill>
              </a:rPr>
              <a:t> </a:t>
            </a:r>
            <a:r>
              <a:rPr lang="en-US" sz="2400" b="1" dirty="0" err="1">
                <a:solidFill>
                  <a:srgbClr val="0000FF"/>
                </a:solidFill>
              </a:rPr>
              <a:t>Hồ</a:t>
            </a:r>
            <a:r>
              <a:rPr lang="en-US" sz="2400" b="1" dirty="0">
                <a:solidFill>
                  <a:srgbClr val="0000FF"/>
                </a:solidFill>
              </a:rPr>
              <a:t> </a:t>
            </a:r>
            <a:r>
              <a:rPr lang="en-US" sz="2400" b="1" dirty="0" err="1">
                <a:solidFill>
                  <a:srgbClr val="0000FF"/>
                </a:solidFill>
              </a:rPr>
              <a:t>Chí</a:t>
            </a:r>
            <a:r>
              <a:rPr lang="en-US" sz="2400" b="1" dirty="0">
                <a:solidFill>
                  <a:srgbClr val="0000FF"/>
                </a:solidFill>
              </a:rPr>
              <a:t> Minh </a:t>
            </a:r>
            <a:r>
              <a:rPr lang="en-US" sz="2400" b="1" dirty="0" err="1">
                <a:solidFill>
                  <a:srgbClr val="0000FF"/>
                </a:solidFill>
              </a:rPr>
              <a:t>tiếp</a:t>
            </a:r>
            <a:r>
              <a:rPr lang="en-US" sz="2400" b="1" dirty="0">
                <a:solidFill>
                  <a:srgbClr val="0000FF"/>
                </a:solidFill>
              </a:rPr>
              <a:t> </a:t>
            </a:r>
            <a:r>
              <a:rPr lang="en-US" sz="2400" b="1" dirty="0" err="1">
                <a:solidFill>
                  <a:srgbClr val="0000FF"/>
                </a:solidFill>
              </a:rPr>
              <a:t>giáp</a:t>
            </a:r>
            <a:r>
              <a:rPr lang="en-US" sz="2400" b="1" dirty="0">
                <a:solidFill>
                  <a:srgbClr val="0000FF"/>
                </a:solidFill>
              </a:rPr>
              <a:t> </a:t>
            </a:r>
            <a:r>
              <a:rPr lang="en-US" sz="2400" b="1" dirty="0" err="1">
                <a:solidFill>
                  <a:srgbClr val="0000FF"/>
                </a:solidFill>
              </a:rPr>
              <a:t>với</a:t>
            </a:r>
            <a:r>
              <a:rPr lang="en-US" sz="2400" b="1" dirty="0">
                <a:solidFill>
                  <a:srgbClr val="0000FF"/>
                </a:solidFill>
              </a:rPr>
              <a:t> </a:t>
            </a:r>
            <a:r>
              <a:rPr lang="en-US" sz="2400" b="1" dirty="0" err="1">
                <a:solidFill>
                  <a:srgbClr val="0000FF"/>
                </a:solidFill>
              </a:rPr>
              <a:t>những</a:t>
            </a:r>
            <a:r>
              <a:rPr lang="en-US" sz="2400" b="1" dirty="0">
                <a:solidFill>
                  <a:srgbClr val="0000FF"/>
                </a:solidFill>
              </a:rPr>
              <a:t> </a:t>
            </a:r>
            <a:r>
              <a:rPr lang="en-US" sz="2400" b="1" dirty="0" err="1">
                <a:solidFill>
                  <a:srgbClr val="0000FF"/>
                </a:solidFill>
              </a:rPr>
              <a:t>tỉnh</a:t>
            </a:r>
            <a:r>
              <a:rPr lang="en-US" sz="2400" b="1" dirty="0">
                <a:solidFill>
                  <a:srgbClr val="0000FF"/>
                </a:solidFill>
              </a:rPr>
              <a:t> </a:t>
            </a:r>
            <a:r>
              <a:rPr lang="en-US" sz="2400" b="1" dirty="0" err="1">
                <a:solidFill>
                  <a:srgbClr val="0000FF"/>
                </a:solidFill>
              </a:rPr>
              <a:t>nào</a:t>
            </a:r>
            <a:r>
              <a:rPr lang="en-US" sz="2400" b="1" dirty="0">
                <a:solidFill>
                  <a:srgbClr val="0000FF"/>
                </a:solidFill>
              </a:rPr>
              <a:t>?</a:t>
            </a:r>
          </a:p>
        </p:txBody>
      </p:sp>
      <p:sp>
        <p:nvSpPr>
          <p:cNvPr id="6159" name="Rectangle 15"/>
          <p:cNvSpPr>
            <a:spLocks noChangeArrowheads="1"/>
          </p:cNvSpPr>
          <p:nvPr/>
        </p:nvSpPr>
        <p:spPr bwMode="auto">
          <a:xfrm>
            <a:off x="4648200" y="3657600"/>
            <a:ext cx="449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400" b="1" dirty="0">
                <a:solidFill>
                  <a:srgbClr val="0000FF"/>
                </a:solidFill>
              </a:rPr>
              <a:t>2. </a:t>
            </a:r>
            <a:r>
              <a:rPr lang="en-US" sz="2400" b="1" dirty="0" err="1">
                <a:solidFill>
                  <a:srgbClr val="0000FF"/>
                </a:solidFill>
              </a:rPr>
              <a:t>Từ</a:t>
            </a:r>
            <a:r>
              <a:rPr lang="en-US" sz="2400" b="1" dirty="0">
                <a:solidFill>
                  <a:srgbClr val="0000FF"/>
                </a:solidFill>
              </a:rPr>
              <a:t> </a:t>
            </a:r>
            <a:r>
              <a:rPr lang="en-US" sz="2400" b="1" dirty="0" err="1">
                <a:solidFill>
                  <a:srgbClr val="0000FF"/>
                </a:solidFill>
              </a:rPr>
              <a:t>thành</a:t>
            </a:r>
            <a:r>
              <a:rPr lang="en-US" sz="2400" b="1" dirty="0">
                <a:solidFill>
                  <a:srgbClr val="0000FF"/>
                </a:solidFill>
              </a:rPr>
              <a:t> </a:t>
            </a:r>
            <a:r>
              <a:rPr lang="en-US" sz="2400" b="1" dirty="0" err="1">
                <a:solidFill>
                  <a:srgbClr val="0000FF"/>
                </a:solidFill>
              </a:rPr>
              <a:t>phố</a:t>
            </a:r>
            <a:r>
              <a:rPr lang="en-US" sz="2400" b="1" dirty="0">
                <a:solidFill>
                  <a:srgbClr val="0000FF"/>
                </a:solidFill>
              </a:rPr>
              <a:t> </a:t>
            </a:r>
            <a:r>
              <a:rPr lang="en-US" sz="2400" b="1" dirty="0" err="1">
                <a:solidFill>
                  <a:srgbClr val="0000FF"/>
                </a:solidFill>
              </a:rPr>
              <a:t>Hồ</a:t>
            </a:r>
            <a:r>
              <a:rPr lang="en-US" sz="2400" b="1" dirty="0">
                <a:solidFill>
                  <a:srgbClr val="0000FF"/>
                </a:solidFill>
              </a:rPr>
              <a:t> </a:t>
            </a:r>
            <a:r>
              <a:rPr lang="en-US" sz="2400" b="1" dirty="0" err="1">
                <a:solidFill>
                  <a:srgbClr val="0000FF"/>
                </a:solidFill>
              </a:rPr>
              <a:t>Chí</a:t>
            </a:r>
            <a:r>
              <a:rPr lang="en-US" sz="2400" b="1" dirty="0">
                <a:solidFill>
                  <a:srgbClr val="0000FF"/>
                </a:solidFill>
              </a:rPr>
              <a:t> Minh </a:t>
            </a:r>
            <a:r>
              <a:rPr lang="en-US" sz="2400" b="1" dirty="0" err="1">
                <a:solidFill>
                  <a:srgbClr val="0000FF"/>
                </a:solidFill>
              </a:rPr>
              <a:t>có</a:t>
            </a:r>
            <a:r>
              <a:rPr lang="en-US" sz="2400" b="1" dirty="0">
                <a:solidFill>
                  <a:srgbClr val="0000FF"/>
                </a:solidFill>
              </a:rPr>
              <a:t> </a:t>
            </a:r>
            <a:r>
              <a:rPr lang="en-US" sz="2400" b="1" dirty="0" err="1">
                <a:solidFill>
                  <a:srgbClr val="0000FF"/>
                </a:solidFill>
              </a:rPr>
              <a:t>thể</a:t>
            </a:r>
            <a:r>
              <a:rPr lang="en-US" sz="2400" b="1" dirty="0">
                <a:solidFill>
                  <a:srgbClr val="0000FF"/>
                </a:solidFill>
              </a:rPr>
              <a:t> </a:t>
            </a:r>
            <a:r>
              <a:rPr lang="en-US" sz="2400" b="1" dirty="0" err="1">
                <a:solidFill>
                  <a:srgbClr val="0000FF"/>
                </a:solidFill>
              </a:rPr>
              <a:t>đi</a:t>
            </a:r>
            <a:r>
              <a:rPr lang="en-US" sz="2400" b="1" dirty="0">
                <a:solidFill>
                  <a:srgbClr val="0000FF"/>
                </a:solidFill>
              </a:rPr>
              <a:t> </a:t>
            </a:r>
            <a:r>
              <a:rPr lang="en-US" sz="2400" b="1" dirty="0" err="1">
                <a:solidFill>
                  <a:srgbClr val="0000FF"/>
                </a:solidFill>
              </a:rPr>
              <a:t>đến</a:t>
            </a:r>
            <a:r>
              <a:rPr lang="en-US" sz="2400" b="1" dirty="0">
                <a:solidFill>
                  <a:srgbClr val="0000FF"/>
                </a:solidFill>
              </a:rPr>
              <a:t> </a:t>
            </a:r>
            <a:r>
              <a:rPr lang="en-US" sz="2400" b="1" dirty="0" err="1">
                <a:solidFill>
                  <a:srgbClr val="0000FF"/>
                </a:solidFill>
              </a:rPr>
              <a:t>các</a:t>
            </a:r>
            <a:r>
              <a:rPr lang="en-US" sz="2400" b="1" dirty="0">
                <a:solidFill>
                  <a:srgbClr val="0000FF"/>
                </a:solidFill>
              </a:rPr>
              <a:t> </a:t>
            </a:r>
            <a:r>
              <a:rPr lang="en-US" sz="2400" b="1" dirty="0" err="1">
                <a:solidFill>
                  <a:srgbClr val="0000FF"/>
                </a:solidFill>
              </a:rPr>
              <a:t>tỉnh</a:t>
            </a:r>
            <a:r>
              <a:rPr lang="en-US" sz="2400" b="1" dirty="0">
                <a:solidFill>
                  <a:srgbClr val="0000FF"/>
                </a:solidFill>
              </a:rPr>
              <a:t> </a:t>
            </a:r>
            <a:r>
              <a:rPr lang="en-US" sz="2400" b="1" dirty="0" err="1">
                <a:solidFill>
                  <a:srgbClr val="0000FF"/>
                </a:solidFill>
              </a:rPr>
              <a:t>khác</a:t>
            </a:r>
            <a:r>
              <a:rPr lang="en-US" sz="2400" b="1" dirty="0">
                <a:solidFill>
                  <a:srgbClr val="0000FF"/>
                </a:solidFill>
              </a:rPr>
              <a:t> </a:t>
            </a:r>
            <a:r>
              <a:rPr lang="en-US" sz="2400" b="1" dirty="0" err="1">
                <a:solidFill>
                  <a:srgbClr val="0000FF"/>
                </a:solidFill>
              </a:rPr>
              <a:t>bằng</a:t>
            </a:r>
            <a:r>
              <a:rPr lang="en-US" sz="2400" b="1" dirty="0">
                <a:solidFill>
                  <a:srgbClr val="0000FF"/>
                </a:solidFill>
              </a:rPr>
              <a:t> </a:t>
            </a:r>
            <a:r>
              <a:rPr lang="en-US" sz="2400" b="1" dirty="0" err="1">
                <a:solidFill>
                  <a:srgbClr val="0000FF"/>
                </a:solidFill>
              </a:rPr>
              <a:t>những</a:t>
            </a:r>
            <a:r>
              <a:rPr lang="en-US" sz="2400" b="1" dirty="0">
                <a:solidFill>
                  <a:srgbClr val="0000FF"/>
                </a:solidFill>
              </a:rPr>
              <a:t> </a:t>
            </a:r>
            <a:r>
              <a:rPr lang="en-US" sz="2400" b="1" dirty="0" err="1">
                <a:solidFill>
                  <a:srgbClr val="0000FF"/>
                </a:solidFill>
              </a:rPr>
              <a:t>loại</a:t>
            </a:r>
            <a:r>
              <a:rPr lang="en-US" sz="2400" b="1" dirty="0">
                <a:solidFill>
                  <a:srgbClr val="0000FF"/>
                </a:solidFill>
              </a:rPr>
              <a:t> </a:t>
            </a:r>
            <a:r>
              <a:rPr lang="en-US" sz="2400" b="1" dirty="0" err="1">
                <a:solidFill>
                  <a:srgbClr val="0000FF"/>
                </a:solidFill>
              </a:rPr>
              <a:t>đường</a:t>
            </a:r>
            <a:r>
              <a:rPr lang="en-US" sz="2400" b="1" dirty="0">
                <a:solidFill>
                  <a:srgbClr val="0000FF"/>
                </a:solidFill>
              </a:rPr>
              <a:t> </a:t>
            </a:r>
            <a:r>
              <a:rPr lang="en-US" sz="2400" b="1" dirty="0" err="1">
                <a:solidFill>
                  <a:srgbClr val="0000FF"/>
                </a:solidFill>
              </a:rPr>
              <a:t>giao</a:t>
            </a:r>
            <a:r>
              <a:rPr lang="en-US" sz="2400" b="1" dirty="0">
                <a:solidFill>
                  <a:srgbClr val="0000FF"/>
                </a:solidFill>
              </a:rPr>
              <a:t> </a:t>
            </a:r>
            <a:r>
              <a:rPr lang="en-US" sz="2400" b="1" dirty="0" err="1">
                <a:solidFill>
                  <a:srgbClr val="0000FF"/>
                </a:solidFill>
              </a:rPr>
              <a:t>thông</a:t>
            </a:r>
            <a:r>
              <a:rPr lang="en-US" sz="2400" b="1" dirty="0">
                <a:solidFill>
                  <a:srgbClr val="0000FF"/>
                </a:solidFill>
              </a:rPr>
              <a:t> </a:t>
            </a:r>
            <a:r>
              <a:rPr lang="en-US" sz="2400" b="1" dirty="0" err="1">
                <a:solidFill>
                  <a:srgbClr val="0000FF"/>
                </a:solidFill>
              </a:rPr>
              <a:t>nào</a:t>
            </a:r>
            <a:r>
              <a:rPr lang="en-US" sz="2400" b="1" dirty="0">
                <a:solidFill>
                  <a:srgbClr val="0000FF"/>
                </a:solidFill>
              </a:rPr>
              <a:t>?</a:t>
            </a:r>
          </a:p>
        </p:txBody>
      </p:sp>
    </p:spTree>
    <p:extLst>
      <p:ext uri="{BB962C8B-B14F-4D97-AF65-F5344CB8AC3E}">
        <p14:creationId xmlns:p14="http://schemas.microsoft.com/office/powerpoint/2010/main" val="1126895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p:cTn id="7" dur="1000" fill="hold"/>
                                        <p:tgtEl>
                                          <p:spTgt spid="6153"/>
                                        </p:tgtEl>
                                        <p:attrNameLst>
                                          <p:attrName>ppt_x</p:attrName>
                                        </p:attrNameLst>
                                      </p:cBhvr>
                                      <p:tavLst>
                                        <p:tav tm="0">
                                          <p:val>
                                            <p:strVal val="#ppt_x-.2"/>
                                          </p:val>
                                        </p:tav>
                                        <p:tav tm="100000">
                                          <p:val>
                                            <p:strVal val="#ppt_x"/>
                                          </p:val>
                                        </p:tav>
                                      </p:tavLst>
                                    </p:anim>
                                    <p:anim calcmode="lin" valueType="num">
                                      <p:cBhvr>
                                        <p:cTn id="8" dur="1000" fill="hold"/>
                                        <p:tgtEl>
                                          <p:spTgt spid="61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6154"/>
                                        </p:tgtEl>
                                        <p:attrNameLst>
                                          <p:attrName>style.visibility</p:attrName>
                                        </p:attrNameLst>
                                      </p:cBhvr>
                                      <p:to>
                                        <p:strVal val="visible"/>
                                      </p:to>
                                    </p:set>
                                    <p:anim calcmode="lin" valueType="num">
                                      <p:cBhvr>
                                        <p:cTn id="14" dur="1000" fill="hold"/>
                                        <p:tgtEl>
                                          <p:spTgt spid="6154"/>
                                        </p:tgtEl>
                                        <p:attrNameLst>
                                          <p:attrName>ppt_w</p:attrName>
                                        </p:attrNameLst>
                                      </p:cBhvr>
                                      <p:tavLst>
                                        <p:tav tm="0">
                                          <p:val>
                                            <p:fltVal val="0"/>
                                          </p:val>
                                        </p:tav>
                                        <p:tav tm="100000">
                                          <p:val>
                                            <p:strVal val="#ppt_w"/>
                                          </p:val>
                                        </p:tav>
                                      </p:tavLst>
                                    </p:anim>
                                    <p:anim calcmode="lin" valueType="num">
                                      <p:cBhvr>
                                        <p:cTn id="15" dur="1000" fill="hold"/>
                                        <p:tgtEl>
                                          <p:spTgt spid="6154"/>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6155"/>
                                        </p:tgtEl>
                                        <p:attrNameLst>
                                          <p:attrName>style.visibility</p:attrName>
                                        </p:attrNameLst>
                                      </p:cBhvr>
                                      <p:to>
                                        <p:strVal val="visible"/>
                                      </p:to>
                                    </p:set>
                                    <p:anim calcmode="lin" valueType="num">
                                      <p:cBhvr>
                                        <p:cTn id="18" dur="1000" fill="hold"/>
                                        <p:tgtEl>
                                          <p:spTgt spid="6155"/>
                                        </p:tgtEl>
                                        <p:attrNameLst>
                                          <p:attrName>ppt_w</p:attrName>
                                        </p:attrNameLst>
                                      </p:cBhvr>
                                      <p:tavLst>
                                        <p:tav tm="0">
                                          <p:val>
                                            <p:fltVal val="0"/>
                                          </p:val>
                                        </p:tav>
                                        <p:tav tm="100000">
                                          <p:val>
                                            <p:strVal val="#ppt_w"/>
                                          </p:val>
                                        </p:tav>
                                      </p:tavLst>
                                    </p:anim>
                                    <p:anim calcmode="lin" valueType="num">
                                      <p:cBhvr>
                                        <p:cTn id="19" dur="1000" fill="hold"/>
                                        <p:tgtEl>
                                          <p:spTgt spid="6155"/>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6152"/>
                                        </p:tgtEl>
                                        <p:attrNameLst>
                                          <p:attrName>style.visibility</p:attrName>
                                        </p:attrNameLst>
                                      </p:cBhvr>
                                      <p:to>
                                        <p:strVal val="visible"/>
                                      </p:to>
                                    </p:set>
                                    <p:animEffect transition="in" filter="fade">
                                      <p:cBhvr>
                                        <p:cTn id="24" dur="1000"/>
                                        <p:tgtEl>
                                          <p:spTgt spid="6152"/>
                                        </p:tgtEl>
                                      </p:cBhvr>
                                    </p:animEffect>
                                    <p:anim calcmode="lin" valueType="num">
                                      <p:cBhvr>
                                        <p:cTn id="25" dur="1000" fill="hold"/>
                                        <p:tgtEl>
                                          <p:spTgt spid="6152"/>
                                        </p:tgtEl>
                                        <p:attrNameLst>
                                          <p:attrName>ppt_x</p:attrName>
                                        </p:attrNameLst>
                                      </p:cBhvr>
                                      <p:tavLst>
                                        <p:tav tm="0">
                                          <p:val>
                                            <p:strVal val="#ppt_x-.1"/>
                                          </p:val>
                                        </p:tav>
                                        <p:tav tm="100000">
                                          <p:val>
                                            <p:strVal val="#ppt_x"/>
                                          </p:val>
                                        </p:tav>
                                      </p:tavLst>
                                    </p:anim>
                                    <p:anim calcmode="lin" valueType="num">
                                      <p:cBhvr>
                                        <p:cTn id="26" dur="10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6157"/>
                                        </p:tgtEl>
                                        <p:attrNameLst>
                                          <p:attrName>style.visibility</p:attrName>
                                        </p:attrNameLst>
                                      </p:cBhvr>
                                      <p:to>
                                        <p:strVal val="visible"/>
                                      </p:to>
                                    </p:set>
                                    <p:anim calcmode="lin" valueType="num">
                                      <p:cBhvr>
                                        <p:cTn id="31" dur="1000" fill="hold"/>
                                        <p:tgtEl>
                                          <p:spTgt spid="6157"/>
                                        </p:tgtEl>
                                        <p:attrNameLst>
                                          <p:attrName>ppt_w</p:attrName>
                                        </p:attrNameLst>
                                      </p:cBhvr>
                                      <p:tavLst>
                                        <p:tav tm="0">
                                          <p:val>
                                            <p:fltVal val="0"/>
                                          </p:val>
                                        </p:tav>
                                        <p:tav tm="100000">
                                          <p:val>
                                            <p:strVal val="#ppt_w"/>
                                          </p:val>
                                        </p:tav>
                                      </p:tavLst>
                                    </p:anim>
                                    <p:anim calcmode="lin" valueType="num">
                                      <p:cBhvr>
                                        <p:cTn id="32" dur="1000" fill="hold"/>
                                        <p:tgtEl>
                                          <p:spTgt spid="6157"/>
                                        </p:tgtEl>
                                        <p:attrNameLst>
                                          <p:attrName>ppt_h</p:attrName>
                                        </p:attrNameLst>
                                      </p:cBhvr>
                                      <p:tavLst>
                                        <p:tav tm="0">
                                          <p:val>
                                            <p:fltVal val="0"/>
                                          </p:val>
                                        </p:tav>
                                        <p:tav tm="100000">
                                          <p:val>
                                            <p:strVal val="#ppt_h"/>
                                          </p:val>
                                        </p:tav>
                                      </p:tavLst>
                                    </p:anim>
                                    <p:anim calcmode="lin" valueType="num">
                                      <p:cBhvr>
                                        <p:cTn id="33" dur="1000" fill="hold"/>
                                        <p:tgtEl>
                                          <p:spTgt spid="6157"/>
                                        </p:tgtEl>
                                        <p:attrNameLst>
                                          <p:attrName>style.rotation</p:attrName>
                                        </p:attrNameLst>
                                      </p:cBhvr>
                                      <p:tavLst>
                                        <p:tav tm="0">
                                          <p:val>
                                            <p:fltVal val="90"/>
                                          </p:val>
                                        </p:tav>
                                        <p:tav tm="100000">
                                          <p:val>
                                            <p:fltVal val="0"/>
                                          </p:val>
                                        </p:tav>
                                      </p:tavLst>
                                    </p:anim>
                                    <p:animEffect transition="in" filter="fade">
                                      <p:cBhvr>
                                        <p:cTn id="34" dur="1000"/>
                                        <p:tgtEl>
                                          <p:spTgt spid="615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6159"/>
                                        </p:tgtEl>
                                        <p:attrNameLst>
                                          <p:attrName>style.visibility</p:attrName>
                                        </p:attrNameLst>
                                      </p:cBhvr>
                                      <p:to>
                                        <p:strVal val="visible"/>
                                      </p:to>
                                    </p:set>
                                    <p:anim calcmode="lin" valueType="num">
                                      <p:cBhvr>
                                        <p:cTn id="39" dur="1000" fill="hold"/>
                                        <p:tgtEl>
                                          <p:spTgt spid="6159"/>
                                        </p:tgtEl>
                                        <p:attrNameLst>
                                          <p:attrName>ppt_w</p:attrName>
                                        </p:attrNameLst>
                                      </p:cBhvr>
                                      <p:tavLst>
                                        <p:tav tm="0">
                                          <p:val>
                                            <p:fltVal val="0"/>
                                          </p:val>
                                        </p:tav>
                                        <p:tav tm="100000">
                                          <p:val>
                                            <p:strVal val="#ppt_w"/>
                                          </p:val>
                                        </p:tav>
                                      </p:tavLst>
                                    </p:anim>
                                    <p:anim calcmode="lin" valueType="num">
                                      <p:cBhvr>
                                        <p:cTn id="40" dur="1000" fill="hold"/>
                                        <p:tgtEl>
                                          <p:spTgt spid="6159"/>
                                        </p:tgtEl>
                                        <p:attrNameLst>
                                          <p:attrName>ppt_h</p:attrName>
                                        </p:attrNameLst>
                                      </p:cBhvr>
                                      <p:tavLst>
                                        <p:tav tm="0">
                                          <p:val>
                                            <p:fltVal val="0"/>
                                          </p:val>
                                        </p:tav>
                                        <p:tav tm="100000">
                                          <p:val>
                                            <p:strVal val="#ppt_h"/>
                                          </p:val>
                                        </p:tav>
                                      </p:tavLst>
                                    </p:anim>
                                    <p:anim calcmode="lin" valueType="num">
                                      <p:cBhvr>
                                        <p:cTn id="41" dur="1000" fill="hold"/>
                                        <p:tgtEl>
                                          <p:spTgt spid="6159"/>
                                        </p:tgtEl>
                                        <p:attrNameLst>
                                          <p:attrName>style.rotation</p:attrName>
                                        </p:attrNameLst>
                                      </p:cBhvr>
                                      <p:tavLst>
                                        <p:tav tm="0">
                                          <p:val>
                                            <p:fltVal val="90"/>
                                          </p:val>
                                        </p:tav>
                                        <p:tav tm="100000">
                                          <p:val>
                                            <p:fltVal val="0"/>
                                          </p:val>
                                        </p:tav>
                                      </p:tavLst>
                                    </p:anim>
                                    <p:animEffect transition="in" filter="fade">
                                      <p:cBhvr>
                                        <p:cTn id="42" dur="1000"/>
                                        <p:tgtEl>
                                          <p:spTgt spid="61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grpId="0" nodeType="clickEffect">
                                  <p:stCondLst>
                                    <p:cond delay="0"/>
                                  </p:stCondLst>
                                  <p:iterate type="lt">
                                    <p:tmPct val="5000"/>
                                  </p:iterate>
                                  <p:childTnLst>
                                    <p:set>
                                      <p:cBhvr>
                                        <p:cTn id="46" dur="1" fill="hold">
                                          <p:stCondLst>
                                            <p:cond delay="0"/>
                                          </p:stCondLst>
                                        </p:cTn>
                                        <p:tgtEl>
                                          <p:spTgt spid="6158"/>
                                        </p:tgtEl>
                                        <p:attrNameLst>
                                          <p:attrName>style.visibility</p:attrName>
                                        </p:attrNameLst>
                                      </p:cBhvr>
                                      <p:to>
                                        <p:strVal val="visible"/>
                                      </p:to>
                                    </p:set>
                                    <p:anim calcmode="lin" valueType="num">
                                      <p:cBhvr>
                                        <p:cTn id="47" dur="1000" fill="hold"/>
                                        <p:tgtEl>
                                          <p:spTgt spid="6158"/>
                                        </p:tgtEl>
                                        <p:attrNameLst>
                                          <p:attrName>ppt_w</p:attrName>
                                        </p:attrNameLst>
                                      </p:cBhvr>
                                      <p:tavLst>
                                        <p:tav tm="0">
                                          <p:val>
                                            <p:fltVal val="0"/>
                                          </p:val>
                                        </p:tav>
                                        <p:tav tm="100000">
                                          <p:val>
                                            <p:strVal val="#ppt_w"/>
                                          </p:val>
                                        </p:tav>
                                      </p:tavLst>
                                    </p:anim>
                                    <p:anim calcmode="lin" valueType="num">
                                      <p:cBhvr>
                                        <p:cTn id="48" dur="1000" fill="hold"/>
                                        <p:tgtEl>
                                          <p:spTgt spid="6158"/>
                                        </p:tgtEl>
                                        <p:attrNameLst>
                                          <p:attrName>ppt_h</p:attrName>
                                        </p:attrNameLst>
                                      </p:cBhvr>
                                      <p:tavLst>
                                        <p:tav tm="0">
                                          <p:val>
                                            <p:fltVal val="0"/>
                                          </p:val>
                                        </p:tav>
                                        <p:tav tm="100000">
                                          <p:val>
                                            <p:strVal val="#ppt_h"/>
                                          </p:val>
                                        </p:tav>
                                      </p:tavLst>
                                    </p:anim>
                                    <p:anim calcmode="lin" valueType="num">
                                      <p:cBhvr>
                                        <p:cTn id="49" dur="1000" fill="hold"/>
                                        <p:tgtEl>
                                          <p:spTgt spid="6158"/>
                                        </p:tgtEl>
                                        <p:attrNameLst>
                                          <p:attrName>style.rotation</p:attrName>
                                        </p:attrNameLst>
                                      </p:cBhvr>
                                      <p:tavLst>
                                        <p:tav tm="0">
                                          <p:val>
                                            <p:fltVal val="90"/>
                                          </p:val>
                                        </p:tav>
                                        <p:tav tm="100000">
                                          <p:val>
                                            <p:fltVal val="0"/>
                                          </p:val>
                                        </p:tav>
                                      </p:tavLst>
                                    </p:anim>
                                    <p:animEffect transition="in" filter="fade">
                                      <p:cBhvr>
                                        <p:cTn id="50" dur="1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p:bldP spid="6155" grpId="0"/>
      <p:bldP spid="6157" grpId="0"/>
      <p:bldP spid="6158" grpId="0"/>
      <p:bldP spid="61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0" y="2133600"/>
            <a:ext cx="2743200" cy="4572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lgn="ctr">
              <a:spcBef>
                <a:spcPct val="50000"/>
              </a:spcBef>
            </a:pPr>
            <a:r>
              <a:rPr lang="en-US" sz="2400" b="1" dirty="0" err="1">
                <a:solidFill>
                  <a:srgbClr val="990000"/>
                </a:solidFill>
              </a:rPr>
              <a:t>Trả</a:t>
            </a:r>
            <a:r>
              <a:rPr lang="en-US" sz="2400" b="1" dirty="0">
                <a:solidFill>
                  <a:srgbClr val="990000"/>
                </a:solidFill>
              </a:rPr>
              <a:t> </a:t>
            </a:r>
            <a:r>
              <a:rPr lang="en-US" sz="2400" b="1" dirty="0" err="1">
                <a:solidFill>
                  <a:srgbClr val="990000"/>
                </a:solidFill>
              </a:rPr>
              <a:t>lời</a:t>
            </a:r>
            <a:r>
              <a:rPr lang="en-US" sz="2400" b="1" dirty="0">
                <a:solidFill>
                  <a:srgbClr val="990000"/>
                </a:solidFill>
              </a:rPr>
              <a:t> </a:t>
            </a:r>
            <a:r>
              <a:rPr lang="en-US" sz="2400" b="1" dirty="0" err="1">
                <a:solidFill>
                  <a:srgbClr val="990000"/>
                </a:solidFill>
              </a:rPr>
              <a:t>câu</a:t>
            </a:r>
            <a:r>
              <a:rPr lang="en-US" sz="2400" b="1" dirty="0">
                <a:solidFill>
                  <a:srgbClr val="990000"/>
                </a:solidFill>
              </a:rPr>
              <a:t> </a:t>
            </a:r>
            <a:r>
              <a:rPr lang="en-US" sz="2400" b="1" dirty="0" err="1">
                <a:solidFill>
                  <a:srgbClr val="990000"/>
                </a:solidFill>
              </a:rPr>
              <a:t>hỏi</a:t>
            </a:r>
            <a:endParaRPr lang="en-US" sz="2400" b="1" dirty="0">
              <a:solidFill>
                <a:srgbClr val="990000"/>
              </a:solidFill>
            </a:endParaRPr>
          </a:p>
        </p:txBody>
      </p:sp>
      <p:pic>
        <p:nvPicPr>
          <p:cNvPr id="10243" name="Picture 4" desc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3810000" cy="441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5" name="Text Box 5"/>
          <p:cNvSpPr txBox="1">
            <a:spLocks noChangeArrowheads="1"/>
          </p:cNvSpPr>
          <p:nvPr/>
        </p:nvSpPr>
        <p:spPr bwMode="auto">
          <a:xfrm>
            <a:off x="533400" y="6326188"/>
            <a:ext cx="3886200" cy="366712"/>
          </a:xfrm>
          <a:prstGeom prst="rect">
            <a:avLst/>
          </a:prstGeom>
          <a:noFill/>
          <a:ln w="9525">
            <a:noFill/>
            <a:miter lim="800000"/>
            <a:headEnd/>
            <a:tailEnd/>
          </a:ln>
          <a:effectLst/>
        </p:spPr>
        <p:txBody>
          <a:bodyPr>
            <a:spAutoFit/>
          </a:bodyPr>
          <a:lstStyle/>
          <a:p>
            <a:pPr algn="ctr">
              <a:spcBef>
                <a:spcPct val="50000"/>
              </a:spcBef>
              <a:defRPr/>
            </a:pPr>
            <a:r>
              <a:rPr lang="en-US" b="1" i="1">
                <a:effectLst>
                  <a:outerShdw blurRad="38100" dist="38100" dir="2700000" algn="tl">
                    <a:srgbClr val="C0C0C0"/>
                  </a:outerShdw>
                </a:effectLst>
              </a:rPr>
              <a:t>Lược đồ TP. Hồ Chí Minh</a:t>
            </a:r>
          </a:p>
        </p:txBody>
      </p:sp>
      <p:sp>
        <p:nvSpPr>
          <p:cNvPr id="30726" name="Rectangle 6"/>
          <p:cNvSpPr>
            <a:spLocks noChangeArrowheads="1"/>
          </p:cNvSpPr>
          <p:nvPr/>
        </p:nvSpPr>
        <p:spPr bwMode="auto">
          <a:xfrm>
            <a:off x="4724400" y="2667000"/>
            <a:ext cx="441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400" b="1">
                <a:solidFill>
                  <a:srgbClr val="0000FF"/>
                </a:solidFill>
              </a:rPr>
              <a:t>1. Thành phố Hồ Chí Minh nằm bên sông nào ?</a:t>
            </a:r>
          </a:p>
        </p:txBody>
      </p:sp>
      <p:sp>
        <p:nvSpPr>
          <p:cNvPr id="30735" name="Freeform 15"/>
          <p:cNvSpPr>
            <a:spLocks/>
          </p:cNvSpPr>
          <p:nvPr/>
        </p:nvSpPr>
        <p:spPr bwMode="auto">
          <a:xfrm>
            <a:off x="1062038" y="1976438"/>
            <a:ext cx="358775" cy="341312"/>
          </a:xfrm>
          <a:custGeom>
            <a:avLst/>
            <a:gdLst>
              <a:gd name="T0" fmla="*/ 2147483647 w 226"/>
              <a:gd name="T1" fmla="*/ 0 h 215"/>
              <a:gd name="T2" fmla="*/ 2147483647 w 226"/>
              <a:gd name="T3" fmla="*/ 2147483647 h 215"/>
              <a:gd name="T4" fmla="*/ 2147483647 w 226"/>
              <a:gd name="T5" fmla="*/ 2147483647 h 215"/>
              <a:gd name="T6" fmla="*/ 2147483647 w 226"/>
              <a:gd name="T7" fmla="*/ 2147483647 h 215"/>
              <a:gd name="T8" fmla="*/ 2147483647 w 226"/>
              <a:gd name="T9" fmla="*/ 2147483647 h 215"/>
              <a:gd name="T10" fmla="*/ 2147483647 w 226"/>
              <a:gd name="T11" fmla="*/ 2147483647 h 215"/>
              <a:gd name="T12" fmla="*/ 2147483647 w 226"/>
              <a:gd name="T13" fmla="*/ 2147483647 h 215"/>
              <a:gd name="T14" fmla="*/ 2147483647 w 226"/>
              <a:gd name="T15" fmla="*/ 2147483647 h 215"/>
              <a:gd name="T16" fmla="*/ 2147483647 w 226"/>
              <a:gd name="T17" fmla="*/ 2147483647 h 215"/>
              <a:gd name="T18" fmla="*/ 2147483647 w 226"/>
              <a:gd name="T19" fmla="*/ 2147483647 h 215"/>
              <a:gd name="T20" fmla="*/ 2147483647 w 226"/>
              <a:gd name="T21" fmla="*/ 2147483647 h 215"/>
              <a:gd name="T22" fmla="*/ 2147483647 w 226"/>
              <a:gd name="T23" fmla="*/ 2147483647 h 215"/>
              <a:gd name="T24" fmla="*/ 2147483647 w 226"/>
              <a:gd name="T25" fmla="*/ 2147483647 h 215"/>
              <a:gd name="T26" fmla="*/ 2147483647 w 226"/>
              <a:gd name="T27" fmla="*/ 2147483647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5"/>
              <a:gd name="T44" fmla="*/ 226 w 226"/>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5">
                <a:moveTo>
                  <a:pt x="9" y="0"/>
                </a:moveTo>
                <a:cubicBezTo>
                  <a:pt x="11" y="66"/>
                  <a:pt x="0" y="73"/>
                  <a:pt x="59" y="78"/>
                </a:cubicBezTo>
                <a:cubicBezTo>
                  <a:pt x="66" y="84"/>
                  <a:pt x="68" y="84"/>
                  <a:pt x="77" y="83"/>
                </a:cubicBezTo>
                <a:cubicBezTo>
                  <a:pt x="86" y="84"/>
                  <a:pt x="86" y="91"/>
                  <a:pt x="93" y="96"/>
                </a:cubicBezTo>
                <a:cubicBezTo>
                  <a:pt x="97" y="106"/>
                  <a:pt x="96" y="119"/>
                  <a:pt x="105" y="126"/>
                </a:cubicBezTo>
                <a:cubicBezTo>
                  <a:pt x="108" y="133"/>
                  <a:pt x="102" y="136"/>
                  <a:pt x="110" y="134"/>
                </a:cubicBezTo>
                <a:cubicBezTo>
                  <a:pt x="124" y="141"/>
                  <a:pt x="117" y="135"/>
                  <a:pt x="126" y="147"/>
                </a:cubicBezTo>
                <a:cubicBezTo>
                  <a:pt x="128" y="152"/>
                  <a:pt x="129" y="157"/>
                  <a:pt x="131" y="162"/>
                </a:cubicBezTo>
                <a:cubicBezTo>
                  <a:pt x="133" y="172"/>
                  <a:pt x="138" y="171"/>
                  <a:pt x="146" y="176"/>
                </a:cubicBezTo>
                <a:cubicBezTo>
                  <a:pt x="154" y="187"/>
                  <a:pt x="158" y="196"/>
                  <a:pt x="173" y="198"/>
                </a:cubicBezTo>
                <a:cubicBezTo>
                  <a:pt x="179" y="202"/>
                  <a:pt x="184" y="206"/>
                  <a:pt x="191" y="207"/>
                </a:cubicBezTo>
                <a:cubicBezTo>
                  <a:pt x="202" y="215"/>
                  <a:pt x="201" y="213"/>
                  <a:pt x="219" y="212"/>
                </a:cubicBezTo>
                <a:cubicBezTo>
                  <a:pt x="222" y="193"/>
                  <a:pt x="226" y="175"/>
                  <a:pt x="207" y="164"/>
                </a:cubicBezTo>
                <a:cubicBezTo>
                  <a:pt x="204" y="149"/>
                  <a:pt x="213" y="155"/>
                  <a:pt x="221" y="147"/>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6" name="Freeform 16"/>
          <p:cNvSpPr>
            <a:spLocks/>
          </p:cNvSpPr>
          <p:nvPr/>
        </p:nvSpPr>
        <p:spPr bwMode="auto">
          <a:xfrm>
            <a:off x="1417638" y="2209800"/>
            <a:ext cx="912812" cy="866775"/>
          </a:xfrm>
          <a:custGeom>
            <a:avLst/>
            <a:gdLst>
              <a:gd name="T0" fmla="*/ 0 w 575"/>
              <a:gd name="T1" fmla="*/ 0 h 546"/>
              <a:gd name="T2" fmla="*/ 2147483647 w 575"/>
              <a:gd name="T3" fmla="*/ 2147483647 h 546"/>
              <a:gd name="T4" fmla="*/ 2147483647 w 575"/>
              <a:gd name="T5" fmla="*/ 2147483647 h 546"/>
              <a:gd name="T6" fmla="*/ 2147483647 w 575"/>
              <a:gd name="T7" fmla="*/ 2147483647 h 546"/>
              <a:gd name="T8" fmla="*/ 2147483647 w 575"/>
              <a:gd name="T9" fmla="*/ 2147483647 h 546"/>
              <a:gd name="T10" fmla="*/ 2147483647 w 575"/>
              <a:gd name="T11" fmla="*/ 2147483647 h 546"/>
              <a:gd name="T12" fmla="*/ 2147483647 w 575"/>
              <a:gd name="T13" fmla="*/ 2147483647 h 546"/>
              <a:gd name="T14" fmla="*/ 2147483647 w 575"/>
              <a:gd name="T15" fmla="*/ 2147483647 h 546"/>
              <a:gd name="T16" fmla="*/ 2147483647 w 575"/>
              <a:gd name="T17" fmla="*/ 2147483647 h 546"/>
              <a:gd name="T18" fmla="*/ 2147483647 w 575"/>
              <a:gd name="T19" fmla="*/ 2147483647 h 546"/>
              <a:gd name="T20" fmla="*/ 2147483647 w 575"/>
              <a:gd name="T21" fmla="*/ 2147483647 h 546"/>
              <a:gd name="T22" fmla="*/ 2147483647 w 575"/>
              <a:gd name="T23" fmla="*/ 2147483647 h 546"/>
              <a:gd name="T24" fmla="*/ 2147483647 w 575"/>
              <a:gd name="T25" fmla="*/ 2147483647 h 546"/>
              <a:gd name="T26" fmla="*/ 2147483647 w 575"/>
              <a:gd name="T27" fmla="*/ 2147483647 h 546"/>
              <a:gd name="T28" fmla="*/ 2147483647 w 575"/>
              <a:gd name="T29" fmla="*/ 2147483647 h 546"/>
              <a:gd name="T30" fmla="*/ 2147483647 w 575"/>
              <a:gd name="T31" fmla="*/ 2147483647 h 546"/>
              <a:gd name="T32" fmla="*/ 2147483647 w 575"/>
              <a:gd name="T33" fmla="*/ 2147483647 h 546"/>
              <a:gd name="T34" fmla="*/ 2147483647 w 575"/>
              <a:gd name="T35" fmla="*/ 2147483647 h 546"/>
              <a:gd name="T36" fmla="*/ 2147483647 w 575"/>
              <a:gd name="T37" fmla="*/ 2147483647 h 546"/>
              <a:gd name="T38" fmla="*/ 2147483647 w 575"/>
              <a:gd name="T39" fmla="*/ 2147483647 h 546"/>
              <a:gd name="T40" fmla="*/ 2147483647 w 575"/>
              <a:gd name="T41" fmla="*/ 2147483647 h 546"/>
              <a:gd name="T42" fmla="*/ 2147483647 w 575"/>
              <a:gd name="T43" fmla="*/ 2147483647 h 546"/>
              <a:gd name="T44" fmla="*/ 2147483647 w 575"/>
              <a:gd name="T45" fmla="*/ 2147483647 h 546"/>
              <a:gd name="T46" fmla="*/ 2147483647 w 575"/>
              <a:gd name="T47" fmla="*/ 2147483647 h 546"/>
              <a:gd name="T48" fmla="*/ 2147483647 w 575"/>
              <a:gd name="T49" fmla="*/ 2147483647 h 546"/>
              <a:gd name="T50" fmla="*/ 2147483647 w 575"/>
              <a:gd name="T51" fmla="*/ 2147483647 h 546"/>
              <a:gd name="T52" fmla="*/ 2147483647 w 575"/>
              <a:gd name="T53" fmla="*/ 2147483647 h 546"/>
              <a:gd name="T54" fmla="*/ 2147483647 w 575"/>
              <a:gd name="T55" fmla="*/ 2147483647 h 546"/>
              <a:gd name="T56" fmla="*/ 2147483647 w 575"/>
              <a:gd name="T57" fmla="*/ 2147483647 h 546"/>
              <a:gd name="T58" fmla="*/ 2147483647 w 575"/>
              <a:gd name="T59" fmla="*/ 2147483647 h 546"/>
              <a:gd name="T60" fmla="*/ 2147483647 w 575"/>
              <a:gd name="T61" fmla="*/ 2147483647 h 546"/>
              <a:gd name="T62" fmla="*/ 2147483647 w 575"/>
              <a:gd name="T63" fmla="*/ 2147483647 h 546"/>
              <a:gd name="T64" fmla="*/ 2147483647 w 575"/>
              <a:gd name="T65" fmla="*/ 2147483647 h 546"/>
              <a:gd name="T66" fmla="*/ 2147483647 w 575"/>
              <a:gd name="T67" fmla="*/ 2147483647 h 546"/>
              <a:gd name="T68" fmla="*/ 2147483647 w 575"/>
              <a:gd name="T69" fmla="*/ 2147483647 h 546"/>
              <a:gd name="T70" fmla="*/ 2147483647 w 575"/>
              <a:gd name="T71" fmla="*/ 2147483647 h 546"/>
              <a:gd name="T72" fmla="*/ 2147483647 w 575"/>
              <a:gd name="T73" fmla="*/ 2147483647 h 546"/>
              <a:gd name="T74" fmla="*/ 2147483647 w 575"/>
              <a:gd name="T75" fmla="*/ 2147483647 h 546"/>
              <a:gd name="T76" fmla="*/ 2147483647 w 575"/>
              <a:gd name="T77" fmla="*/ 2147483647 h 546"/>
              <a:gd name="T78" fmla="*/ 2147483647 w 575"/>
              <a:gd name="T79" fmla="*/ 2147483647 h 546"/>
              <a:gd name="T80" fmla="*/ 2147483647 w 575"/>
              <a:gd name="T81" fmla="*/ 2147483647 h 546"/>
              <a:gd name="T82" fmla="*/ 2147483647 w 575"/>
              <a:gd name="T83" fmla="*/ 2147483647 h 546"/>
              <a:gd name="T84" fmla="*/ 2147483647 w 575"/>
              <a:gd name="T85" fmla="*/ 2147483647 h 546"/>
              <a:gd name="T86" fmla="*/ 2147483647 w 575"/>
              <a:gd name="T87" fmla="*/ 2147483647 h 546"/>
              <a:gd name="T88" fmla="*/ 2147483647 w 575"/>
              <a:gd name="T89" fmla="*/ 2147483647 h 5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5"/>
              <a:gd name="T136" fmla="*/ 0 h 546"/>
              <a:gd name="T137" fmla="*/ 575 w 575"/>
              <a:gd name="T138" fmla="*/ 546 h 5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5" h="546">
                <a:moveTo>
                  <a:pt x="0" y="0"/>
                </a:moveTo>
                <a:cubicBezTo>
                  <a:pt x="14" y="3"/>
                  <a:pt x="21" y="1"/>
                  <a:pt x="30" y="12"/>
                </a:cubicBezTo>
                <a:cubicBezTo>
                  <a:pt x="32" y="22"/>
                  <a:pt x="29" y="39"/>
                  <a:pt x="39" y="42"/>
                </a:cubicBezTo>
                <a:cubicBezTo>
                  <a:pt x="45" y="44"/>
                  <a:pt x="57" y="45"/>
                  <a:pt x="57" y="45"/>
                </a:cubicBezTo>
                <a:cubicBezTo>
                  <a:pt x="70" y="44"/>
                  <a:pt x="70" y="43"/>
                  <a:pt x="82" y="45"/>
                </a:cubicBezTo>
                <a:cubicBezTo>
                  <a:pt x="88" y="46"/>
                  <a:pt x="100" y="48"/>
                  <a:pt x="100" y="48"/>
                </a:cubicBezTo>
                <a:cubicBezTo>
                  <a:pt x="115" y="48"/>
                  <a:pt x="131" y="42"/>
                  <a:pt x="144" y="48"/>
                </a:cubicBezTo>
                <a:cubicBezTo>
                  <a:pt x="147" y="49"/>
                  <a:pt x="151" y="62"/>
                  <a:pt x="156" y="65"/>
                </a:cubicBezTo>
                <a:cubicBezTo>
                  <a:pt x="159" y="69"/>
                  <a:pt x="160" y="73"/>
                  <a:pt x="162" y="78"/>
                </a:cubicBezTo>
                <a:cubicBezTo>
                  <a:pt x="159" y="87"/>
                  <a:pt x="163" y="88"/>
                  <a:pt x="171" y="90"/>
                </a:cubicBezTo>
                <a:cubicBezTo>
                  <a:pt x="175" y="92"/>
                  <a:pt x="180" y="102"/>
                  <a:pt x="180" y="102"/>
                </a:cubicBezTo>
                <a:cubicBezTo>
                  <a:pt x="181" y="109"/>
                  <a:pt x="184" y="113"/>
                  <a:pt x="190" y="108"/>
                </a:cubicBezTo>
                <a:cubicBezTo>
                  <a:pt x="199" y="113"/>
                  <a:pt x="202" y="115"/>
                  <a:pt x="199" y="125"/>
                </a:cubicBezTo>
                <a:cubicBezTo>
                  <a:pt x="204" y="130"/>
                  <a:pt x="207" y="133"/>
                  <a:pt x="208" y="140"/>
                </a:cubicBezTo>
                <a:cubicBezTo>
                  <a:pt x="206" y="153"/>
                  <a:pt x="199" y="160"/>
                  <a:pt x="187" y="162"/>
                </a:cubicBezTo>
                <a:cubicBezTo>
                  <a:pt x="180" y="167"/>
                  <a:pt x="181" y="169"/>
                  <a:pt x="183" y="177"/>
                </a:cubicBezTo>
                <a:cubicBezTo>
                  <a:pt x="183" y="184"/>
                  <a:pt x="181" y="199"/>
                  <a:pt x="190" y="203"/>
                </a:cubicBezTo>
                <a:cubicBezTo>
                  <a:pt x="199" y="207"/>
                  <a:pt x="219" y="209"/>
                  <a:pt x="219" y="209"/>
                </a:cubicBezTo>
                <a:cubicBezTo>
                  <a:pt x="215" y="218"/>
                  <a:pt x="218" y="228"/>
                  <a:pt x="214" y="237"/>
                </a:cubicBezTo>
                <a:cubicBezTo>
                  <a:pt x="212" y="245"/>
                  <a:pt x="208" y="243"/>
                  <a:pt x="207" y="251"/>
                </a:cubicBezTo>
                <a:cubicBezTo>
                  <a:pt x="208" y="261"/>
                  <a:pt x="211" y="268"/>
                  <a:pt x="217" y="276"/>
                </a:cubicBezTo>
                <a:cubicBezTo>
                  <a:pt x="220" y="289"/>
                  <a:pt x="226" y="300"/>
                  <a:pt x="237" y="309"/>
                </a:cubicBezTo>
                <a:cubicBezTo>
                  <a:pt x="241" y="316"/>
                  <a:pt x="260" y="322"/>
                  <a:pt x="270" y="324"/>
                </a:cubicBezTo>
                <a:cubicBezTo>
                  <a:pt x="267" y="332"/>
                  <a:pt x="275" y="335"/>
                  <a:pt x="282" y="336"/>
                </a:cubicBezTo>
                <a:cubicBezTo>
                  <a:pt x="294" y="334"/>
                  <a:pt x="307" y="336"/>
                  <a:pt x="319" y="335"/>
                </a:cubicBezTo>
                <a:cubicBezTo>
                  <a:pt x="326" y="331"/>
                  <a:pt x="330" y="326"/>
                  <a:pt x="337" y="323"/>
                </a:cubicBezTo>
                <a:cubicBezTo>
                  <a:pt x="367" y="325"/>
                  <a:pt x="356" y="327"/>
                  <a:pt x="376" y="342"/>
                </a:cubicBezTo>
                <a:cubicBezTo>
                  <a:pt x="381" y="350"/>
                  <a:pt x="381" y="358"/>
                  <a:pt x="390" y="363"/>
                </a:cubicBezTo>
                <a:cubicBezTo>
                  <a:pt x="412" y="361"/>
                  <a:pt x="396" y="356"/>
                  <a:pt x="408" y="348"/>
                </a:cubicBezTo>
                <a:cubicBezTo>
                  <a:pt x="411" y="346"/>
                  <a:pt x="416" y="346"/>
                  <a:pt x="420" y="345"/>
                </a:cubicBezTo>
                <a:cubicBezTo>
                  <a:pt x="439" y="349"/>
                  <a:pt x="432" y="357"/>
                  <a:pt x="423" y="369"/>
                </a:cubicBezTo>
                <a:cubicBezTo>
                  <a:pt x="421" y="395"/>
                  <a:pt x="418" y="428"/>
                  <a:pt x="450" y="432"/>
                </a:cubicBezTo>
                <a:cubicBezTo>
                  <a:pt x="459" y="436"/>
                  <a:pt x="460" y="437"/>
                  <a:pt x="471" y="438"/>
                </a:cubicBezTo>
                <a:cubicBezTo>
                  <a:pt x="477" y="437"/>
                  <a:pt x="481" y="437"/>
                  <a:pt x="487" y="440"/>
                </a:cubicBezTo>
                <a:cubicBezTo>
                  <a:pt x="491" y="447"/>
                  <a:pt x="498" y="451"/>
                  <a:pt x="502" y="458"/>
                </a:cubicBezTo>
                <a:cubicBezTo>
                  <a:pt x="501" y="467"/>
                  <a:pt x="498" y="463"/>
                  <a:pt x="492" y="468"/>
                </a:cubicBezTo>
                <a:cubicBezTo>
                  <a:pt x="490" y="473"/>
                  <a:pt x="489" y="478"/>
                  <a:pt x="487" y="483"/>
                </a:cubicBezTo>
                <a:cubicBezTo>
                  <a:pt x="490" y="512"/>
                  <a:pt x="488" y="508"/>
                  <a:pt x="501" y="525"/>
                </a:cubicBezTo>
                <a:cubicBezTo>
                  <a:pt x="504" y="538"/>
                  <a:pt x="499" y="523"/>
                  <a:pt x="507" y="531"/>
                </a:cubicBezTo>
                <a:cubicBezTo>
                  <a:pt x="508" y="532"/>
                  <a:pt x="507" y="534"/>
                  <a:pt x="508" y="536"/>
                </a:cubicBezTo>
                <a:cubicBezTo>
                  <a:pt x="511" y="543"/>
                  <a:pt x="519" y="544"/>
                  <a:pt x="526" y="545"/>
                </a:cubicBezTo>
                <a:cubicBezTo>
                  <a:pt x="533" y="544"/>
                  <a:pt x="541" y="546"/>
                  <a:pt x="546" y="542"/>
                </a:cubicBezTo>
                <a:cubicBezTo>
                  <a:pt x="556" y="534"/>
                  <a:pt x="540" y="538"/>
                  <a:pt x="555" y="536"/>
                </a:cubicBezTo>
                <a:cubicBezTo>
                  <a:pt x="561" y="533"/>
                  <a:pt x="565" y="536"/>
                  <a:pt x="571" y="537"/>
                </a:cubicBezTo>
                <a:cubicBezTo>
                  <a:pt x="575" y="543"/>
                  <a:pt x="574" y="540"/>
                  <a:pt x="574" y="546"/>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 name="Freeform 18"/>
          <p:cNvSpPr>
            <a:spLocks/>
          </p:cNvSpPr>
          <p:nvPr/>
        </p:nvSpPr>
        <p:spPr bwMode="auto">
          <a:xfrm>
            <a:off x="2322513" y="3081338"/>
            <a:ext cx="590550" cy="1098550"/>
          </a:xfrm>
          <a:custGeom>
            <a:avLst/>
            <a:gdLst>
              <a:gd name="T0" fmla="*/ 2147483647 w 372"/>
              <a:gd name="T1" fmla="*/ 0 h 692"/>
              <a:gd name="T2" fmla="*/ 2147483647 w 372"/>
              <a:gd name="T3" fmla="*/ 2147483647 h 692"/>
              <a:gd name="T4" fmla="*/ 2147483647 w 372"/>
              <a:gd name="T5" fmla="*/ 2147483647 h 692"/>
              <a:gd name="T6" fmla="*/ 2147483647 w 372"/>
              <a:gd name="T7" fmla="*/ 2147483647 h 692"/>
              <a:gd name="T8" fmla="*/ 2147483647 w 372"/>
              <a:gd name="T9" fmla="*/ 2147483647 h 692"/>
              <a:gd name="T10" fmla="*/ 2147483647 w 372"/>
              <a:gd name="T11" fmla="*/ 2147483647 h 692"/>
              <a:gd name="T12" fmla="*/ 2147483647 w 372"/>
              <a:gd name="T13" fmla="*/ 2147483647 h 692"/>
              <a:gd name="T14" fmla="*/ 2147483647 w 372"/>
              <a:gd name="T15" fmla="*/ 2147483647 h 692"/>
              <a:gd name="T16" fmla="*/ 2147483647 w 372"/>
              <a:gd name="T17" fmla="*/ 2147483647 h 692"/>
              <a:gd name="T18" fmla="*/ 2147483647 w 372"/>
              <a:gd name="T19" fmla="*/ 2147483647 h 692"/>
              <a:gd name="T20" fmla="*/ 2147483647 w 372"/>
              <a:gd name="T21" fmla="*/ 2147483647 h 692"/>
              <a:gd name="T22" fmla="*/ 2147483647 w 372"/>
              <a:gd name="T23" fmla="*/ 2147483647 h 692"/>
              <a:gd name="T24" fmla="*/ 2147483647 w 372"/>
              <a:gd name="T25" fmla="*/ 2147483647 h 692"/>
              <a:gd name="T26" fmla="*/ 2147483647 w 372"/>
              <a:gd name="T27" fmla="*/ 2147483647 h 692"/>
              <a:gd name="T28" fmla="*/ 2147483647 w 372"/>
              <a:gd name="T29" fmla="*/ 2147483647 h 692"/>
              <a:gd name="T30" fmla="*/ 2147483647 w 372"/>
              <a:gd name="T31" fmla="*/ 2147483647 h 692"/>
              <a:gd name="T32" fmla="*/ 2147483647 w 372"/>
              <a:gd name="T33" fmla="*/ 2147483647 h 692"/>
              <a:gd name="T34" fmla="*/ 2147483647 w 372"/>
              <a:gd name="T35" fmla="*/ 2147483647 h 692"/>
              <a:gd name="T36" fmla="*/ 2147483647 w 372"/>
              <a:gd name="T37" fmla="*/ 2147483647 h 692"/>
              <a:gd name="T38" fmla="*/ 2147483647 w 372"/>
              <a:gd name="T39" fmla="*/ 2147483647 h 692"/>
              <a:gd name="T40" fmla="*/ 2147483647 w 372"/>
              <a:gd name="T41" fmla="*/ 2147483647 h 692"/>
              <a:gd name="T42" fmla="*/ 2147483647 w 372"/>
              <a:gd name="T43" fmla="*/ 2147483647 h 692"/>
              <a:gd name="T44" fmla="*/ 2147483647 w 372"/>
              <a:gd name="T45" fmla="*/ 2147483647 h 692"/>
              <a:gd name="T46" fmla="*/ 2147483647 w 372"/>
              <a:gd name="T47" fmla="*/ 2147483647 h 692"/>
              <a:gd name="T48" fmla="*/ 2147483647 w 372"/>
              <a:gd name="T49" fmla="*/ 2147483647 h 692"/>
              <a:gd name="T50" fmla="*/ 2147483647 w 372"/>
              <a:gd name="T51" fmla="*/ 2147483647 h 692"/>
              <a:gd name="T52" fmla="*/ 2147483647 w 372"/>
              <a:gd name="T53" fmla="*/ 2147483647 h 692"/>
              <a:gd name="T54" fmla="*/ 2147483647 w 372"/>
              <a:gd name="T55" fmla="*/ 2147483647 h 692"/>
              <a:gd name="T56" fmla="*/ 2147483647 w 372"/>
              <a:gd name="T57" fmla="*/ 2147483647 h 692"/>
              <a:gd name="T58" fmla="*/ 2147483647 w 372"/>
              <a:gd name="T59" fmla="*/ 2147483647 h 692"/>
              <a:gd name="T60" fmla="*/ 2147483647 w 372"/>
              <a:gd name="T61" fmla="*/ 2147483647 h 692"/>
              <a:gd name="T62" fmla="*/ 2147483647 w 372"/>
              <a:gd name="T63" fmla="*/ 2147483647 h 692"/>
              <a:gd name="T64" fmla="*/ 2147483647 w 372"/>
              <a:gd name="T65" fmla="*/ 2147483647 h 692"/>
              <a:gd name="T66" fmla="*/ 2147483647 w 372"/>
              <a:gd name="T67" fmla="*/ 2147483647 h 692"/>
              <a:gd name="T68" fmla="*/ 2147483647 w 372"/>
              <a:gd name="T69" fmla="*/ 2147483647 h 692"/>
              <a:gd name="T70" fmla="*/ 2147483647 w 372"/>
              <a:gd name="T71" fmla="*/ 2147483647 h 692"/>
              <a:gd name="T72" fmla="*/ 2147483647 w 372"/>
              <a:gd name="T73" fmla="*/ 2147483647 h 692"/>
              <a:gd name="T74" fmla="*/ 2147483647 w 372"/>
              <a:gd name="T75" fmla="*/ 2147483647 h 692"/>
              <a:gd name="T76" fmla="*/ 2147483647 w 372"/>
              <a:gd name="T77" fmla="*/ 2147483647 h 692"/>
              <a:gd name="T78" fmla="*/ 2147483647 w 372"/>
              <a:gd name="T79" fmla="*/ 2147483647 h 692"/>
              <a:gd name="T80" fmla="*/ 2147483647 w 372"/>
              <a:gd name="T81" fmla="*/ 2147483647 h 692"/>
              <a:gd name="T82" fmla="*/ 2147483647 w 372"/>
              <a:gd name="T83" fmla="*/ 2147483647 h 692"/>
              <a:gd name="T84" fmla="*/ 2147483647 w 372"/>
              <a:gd name="T85" fmla="*/ 2147483647 h 692"/>
              <a:gd name="T86" fmla="*/ 2147483647 w 372"/>
              <a:gd name="T87" fmla="*/ 2147483647 h 692"/>
              <a:gd name="T88" fmla="*/ 2147483647 w 372"/>
              <a:gd name="T89" fmla="*/ 2147483647 h 692"/>
              <a:gd name="T90" fmla="*/ 2147483647 w 372"/>
              <a:gd name="T91" fmla="*/ 2147483647 h 692"/>
              <a:gd name="T92" fmla="*/ 2147483647 w 372"/>
              <a:gd name="T93" fmla="*/ 2147483647 h 692"/>
              <a:gd name="T94" fmla="*/ 2147483647 w 372"/>
              <a:gd name="T95" fmla="*/ 2147483647 h 692"/>
              <a:gd name="T96" fmla="*/ 2147483647 w 372"/>
              <a:gd name="T97" fmla="*/ 2147483647 h 692"/>
              <a:gd name="T98" fmla="*/ 2147483647 w 372"/>
              <a:gd name="T99" fmla="*/ 2147483647 h 692"/>
              <a:gd name="T100" fmla="*/ 2147483647 w 372"/>
              <a:gd name="T101" fmla="*/ 2147483647 h 6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2"/>
              <a:gd name="T154" fmla="*/ 0 h 692"/>
              <a:gd name="T155" fmla="*/ 372 w 372"/>
              <a:gd name="T156" fmla="*/ 692 h 6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2" h="692">
                <a:moveTo>
                  <a:pt x="6" y="0"/>
                </a:moveTo>
                <a:cubicBezTo>
                  <a:pt x="4" y="12"/>
                  <a:pt x="0" y="30"/>
                  <a:pt x="15" y="33"/>
                </a:cubicBezTo>
                <a:cubicBezTo>
                  <a:pt x="14" y="57"/>
                  <a:pt x="14" y="83"/>
                  <a:pt x="10" y="107"/>
                </a:cubicBezTo>
                <a:cubicBezTo>
                  <a:pt x="13" y="119"/>
                  <a:pt x="8" y="116"/>
                  <a:pt x="15" y="128"/>
                </a:cubicBezTo>
                <a:cubicBezTo>
                  <a:pt x="18" y="144"/>
                  <a:pt x="13" y="125"/>
                  <a:pt x="21" y="137"/>
                </a:cubicBezTo>
                <a:cubicBezTo>
                  <a:pt x="28" y="147"/>
                  <a:pt x="20" y="148"/>
                  <a:pt x="37" y="150"/>
                </a:cubicBezTo>
                <a:cubicBezTo>
                  <a:pt x="43" y="153"/>
                  <a:pt x="50" y="153"/>
                  <a:pt x="57" y="155"/>
                </a:cubicBezTo>
                <a:cubicBezTo>
                  <a:pt x="71" y="165"/>
                  <a:pt x="89" y="155"/>
                  <a:pt x="105" y="161"/>
                </a:cubicBezTo>
                <a:cubicBezTo>
                  <a:pt x="111" y="167"/>
                  <a:pt x="109" y="170"/>
                  <a:pt x="117" y="171"/>
                </a:cubicBezTo>
                <a:cubicBezTo>
                  <a:pt x="129" y="180"/>
                  <a:pt x="118" y="195"/>
                  <a:pt x="135" y="198"/>
                </a:cubicBezTo>
                <a:cubicBezTo>
                  <a:pt x="136" y="209"/>
                  <a:pt x="137" y="212"/>
                  <a:pt x="142" y="221"/>
                </a:cubicBezTo>
                <a:cubicBezTo>
                  <a:pt x="141" y="240"/>
                  <a:pt x="140" y="259"/>
                  <a:pt x="136" y="278"/>
                </a:cubicBezTo>
                <a:cubicBezTo>
                  <a:pt x="139" y="287"/>
                  <a:pt x="139" y="298"/>
                  <a:pt x="150" y="300"/>
                </a:cubicBezTo>
                <a:cubicBezTo>
                  <a:pt x="152" y="308"/>
                  <a:pt x="155" y="308"/>
                  <a:pt x="163" y="309"/>
                </a:cubicBezTo>
                <a:cubicBezTo>
                  <a:pt x="169" y="312"/>
                  <a:pt x="173" y="314"/>
                  <a:pt x="180" y="315"/>
                </a:cubicBezTo>
                <a:cubicBezTo>
                  <a:pt x="190" y="320"/>
                  <a:pt x="194" y="331"/>
                  <a:pt x="205" y="333"/>
                </a:cubicBezTo>
                <a:cubicBezTo>
                  <a:pt x="207" y="338"/>
                  <a:pt x="208" y="343"/>
                  <a:pt x="210" y="348"/>
                </a:cubicBezTo>
                <a:cubicBezTo>
                  <a:pt x="206" y="375"/>
                  <a:pt x="203" y="365"/>
                  <a:pt x="169" y="366"/>
                </a:cubicBezTo>
                <a:cubicBezTo>
                  <a:pt x="144" y="362"/>
                  <a:pt x="151" y="387"/>
                  <a:pt x="165" y="395"/>
                </a:cubicBezTo>
                <a:cubicBezTo>
                  <a:pt x="169" y="403"/>
                  <a:pt x="168" y="409"/>
                  <a:pt x="177" y="414"/>
                </a:cubicBezTo>
                <a:cubicBezTo>
                  <a:pt x="178" y="419"/>
                  <a:pt x="183" y="434"/>
                  <a:pt x="183" y="434"/>
                </a:cubicBezTo>
                <a:cubicBezTo>
                  <a:pt x="182" y="435"/>
                  <a:pt x="178" y="430"/>
                  <a:pt x="178" y="432"/>
                </a:cubicBezTo>
                <a:cubicBezTo>
                  <a:pt x="178" y="434"/>
                  <a:pt x="195" y="440"/>
                  <a:pt x="195" y="440"/>
                </a:cubicBezTo>
                <a:cubicBezTo>
                  <a:pt x="185" y="442"/>
                  <a:pt x="203" y="465"/>
                  <a:pt x="204" y="465"/>
                </a:cubicBezTo>
                <a:cubicBezTo>
                  <a:pt x="208" y="467"/>
                  <a:pt x="213" y="466"/>
                  <a:pt x="217" y="467"/>
                </a:cubicBezTo>
                <a:cubicBezTo>
                  <a:pt x="225" y="466"/>
                  <a:pt x="234" y="468"/>
                  <a:pt x="241" y="464"/>
                </a:cubicBezTo>
                <a:cubicBezTo>
                  <a:pt x="244" y="462"/>
                  <a:pt x="248" y="455"/>
                  <a:pt x="252" y="452"/>
                </a:cubicBezTo>
                <a:cubicBezTo>
                  <a:pt x="256" y="446"/>
                  <a:pt x="258" y="438"/>
                  <a:pt x="264" y="437"/>
                </a:cubicBezTo>
                <a:cubicBezTo>
                  <a:pt x="272" y="431"/>
                  <a:pt x="277" y="424"/>
                  <a:pt x="286" y="420"/>
                </a:cubicBezTo>
                <a:cubicBezTo>
                  <a:pt x="301" y="423"/>
                  <a:pt x="300" y="420"/>
                  <a:pt x="306" y="432"/>
                </a:cubicBezTo>
                <a:cubicBezTo>
                  <a:pt x="318" y="430"/>
                  <a:pt x="317" y="432"/>
                  <a:pt x="321" y="441"/>
                </a:cubicBezTo>
                <a:cubicBezTo>
                  <a:pt x="315" y="457"/>
                  <a:pt x="327" y="476"/>
                  <a:pt x="307" y="480"/>
                </a:cubicBezTo>
                <a:cubicBezTo>
                  <a:pt x="302" y="483"/>
                  <a:pt x="298" y="484"/>
                  <a:pt x="295" y="489"/>
                </a:cubicBezTo>
                <a:cubicBezTo>
                  <a:pt x="280" y="487"/>
                  <a:pt x="271" y="476"/>
                  <a:pt x="262" y="464"/>
                </a:cubicBezTo>
                <a:cubicBezTo>
                  <a:pt x="246" y="466"/>
                  <a:pt x="252" y="470"/>
                  <a:pt x="241" y="476"/>
                </a:cubicBezTo>
                <a:cubicBezTo>
                  <a:pt x="236" y="483"/>
                  <a:pt x="236" y="492"/>
                  <a:pt x="235" y="500"/>
                </a:cubicBezTo>
                <a:cubicBezTo>
                  <a:pt x="237" y="505"/>
                  <a:pt x="237" y="511"/>
                  <a:pt x="240" y="516"/>
                </a:cubicBezTo>
                <a:cubicBezTo>
                  <a:pt x="239" y="524"/>
                  <a:pt x="243" y="544"/>
                  <a:pt x="232" y="546"/>
                </a:cubicBezTo>
                <a:cubicBezTo>
                  <a:pt x="225" y="551"/>
                  <a:pt x="219" y="556"/>
                  <a:pt x="211" y="558"/>
                </a:cubicBezTo>
                <a:cubicBezTo>
                  <a:pt x="202" y="562"/>
                  <a:pt x="200" y="569"/>
                  <a:pt x="192" y="575"/>
                </a:cubicBezTo>
                <a:cubicBezTo>
                  <a:pt x="188" y="583"/>
                  <a:pt x="189" y="585"/>
                  <a:pt x="192" y="594"/>
                </a:cubicBezTo>
                <a:cubicBezTo>
                  <a:pt x="193" y="602"/>
                  <a:pt x="191" y="622"/>
                  <a:pt x="201" y="624"/>
                </a:cubicBezTo>
                <a:cubicBezTo>
                  <a:pt x="212" y="639"/>
                  <a:pt x="212" y="636"/>
                  <a:pt x="234" y="639"/>
                </a:cubicBezTo>
                <a:cubicBezTo>
                  <a:pt x="252" y="638"/>
                  <a:pt x="247" y="640"/>
                  <a:pt x="255" y="629"/>
                </a:cubicBezTo>
                <a:cubicBezTo>
                  <a:pt x="256" y="623"/>
                  <a:pt x="258" y="619"/>
                  <a:pt x="261" y="614"/>
                </a:cubicBezTo>
                <a:cubicBezTo>
                  <a:pt x="265" y="594"/>
                  <a:pt x="279" y="596"/>
                  <a:pt x="297" y="593"/>
                </a:cubicBezTo>
                <a:cubicBezTo>
                  <a:pt x="304" y="590"/>
                  <a:pt x="306" y="593"/>
                  <a:pt x="309" y="599"/>
                </a:cubicBezTo>
                <a:cubicBezTo>
                  <a:pt x="313" y="624"/>
                  <a:pt x="307" y="646"/>
                  <a:pt x="298" y="668"/>
                </a:cubicBezTo>
                <a:cubicBezTo>
                  <a:pt x="296" y="680"/>
                  <a:pt x="301" y="688"/>
                  <a:pt x="313" y="692"/>
                </a:cubicBezTo>
                <a:cubicBezTo>
                  <a:pt x="323" y="689"/>
                  <a:pt x="333" y="688"/>
                  <a:pt x="343" y="687"/>
                </a:cubicBezTo>
                <a:cubicBezTo>
                  <a:pt x="352" y="689"/>
                  <a:pt x="372" y="688"/>
                  <a:pt x="372" y="69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9" name="Rectangle 19"/>
          <p:cNvSpPr>
            <a:spLocks noChangeArrowheads="1"/>
          </p:cNvSpPr>
          <p:nvPr/>
        </p:nvSpPr>
        <p:spPr bwMode="auto">
          <a:xfrm>
            <a:off x="4648200" y="2667000"/>
            <a:ext cx="449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buFontTx/>
              <a:buChar char="-"/>
            </a:pPr>
            <a:r>
              <a:rPr lang="en-US" sz="2400" b="1">
                <a:solidFill>
                  <a:schemeClr val="hlink"/>
                </a:solidFill>
              </a:rPr>
              <a:t> Thành phố Hồ Chí Minh nằm bên sông Sài Gòn</a:t>
            </a:r>
          </a:p>
        </p:txBody>
      </p:sp>
    </p:spTree>
    <p:extLst>
      <p:ext uri="{BB962C8B-B14F-4D97-AF65-F5344CB8AC3E}">
        <p14:creationId xmlns:p14="http://schemas.microsoft.com/office/powerpoint/2010/main" val="2792261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35"/>
                                        </p:tgtEl>
                                        <p:attrNameLst>
                                          <p:attrName>style.visibility</p:attrName>
                                        </p:attrNameLst>
                                      </p:cBhvr>
                                      <p:to>
                                        <p:strVal val="visible"/>
                                      </p:to>
                                    </p:set>
                                    <p:animEffect transition="in" filter="wipe(up)">
                                      <p:cBhvr>
                                        <p:cTn id="7" dur="2000"/>
                                        <p:tgtEl>
                                          <p:spTgt spid="307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36"/>
                                        </p:tgtEl>
                                        <p:attrNameLst>
                                          <p:attrName>style.visibility</p:attrName>
                                        </p:attrNameLst>
                                      </p:cBhvr>
                                      <p:to>
                                        <p:strVal val="visible"/>
                                      </p:to>
                                    </p:set>
                                    <p:animEffect transition="in" filter="wipe(up)">
                                      <p:cBhvr>
                                        <p:cTn id="12" dur="2000"/>
                                        <p:tgtEl>
                                          <p:spTgt spid="307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738"/>
                                        </p:tgtEl>
                                        <p:attrNameLst>
                                          <p:attrName>style.visibility</p:attrName>
                                        </p:attrNameLst>
                                      </p:cBhvr>
                                      <p:to>
                                        <p:strVal val="visible"/>
                                      </p:to>
                                    </p:set>
                                    <p:animEffect transition="in" filter="wipe(up)">
                                      <p:cBhvr>
                                        <p:cTn id="17" dur="2000"/>
                                        <p:tgtEl>
                                          <p:spTgt spid="307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30726"/>
                                        </p:tgtEl>
                                      </p:cBhvr>
                                    </p:animEffect>
                                    <p:set>
                                      <p:cBhvr>
                                        <p:cTn id="22" dur="1" fill="hold">
                                          <p:stCondLst>
                                            <p:cond delay="499"/>
                                          </p:stCondLst>
                                        </p:cTn>
                                        <p:tgtEl>
                                          <p:spTgt spid="3072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0739"/>
                                        </p:tgtEl>
                                        <p:attrNameLst>
                                          <p:attrName>style.visibility</p:attrName>
                                        </p:attrNameLst>
                                      </p:cBhvr>
                                      <p:to>
                                        <p:strVal val="visible"/>
                                      </p:to>
                                    </p:set>
                                    <p:animEffect transition="in" filter="strips(downLeft)">
                                      <p:cBhvr>
                                        <p:cTn id="27" dur="2000"/>
                                        <p:tgtEl>
                                          <p:spTgt spid="30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35" grpId="0" animBg="1"/>
      <p:bldP spid="30736" grpId="0" animBg="1"/>
      <p:bldP spid="30738" grpId="0" animBg="1"/>
      <p:bldP spid="307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0" y="2133600"/>
            <a:ext cx="2743200" cy="4572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400" b="1" dirty="0" err="1">
                <a:solidFill>
                  <a:srgbClr val="990000"/>
                </a:solidFill>
              </a:rPr>
              <a:t>Trả</a:t>
            </a:r>
            <a:r>
              <a:rPr lang="en-US" sz="2400" b="1" dirty="0">
                <a:solidFill>
                  <a:srgbClr val="990000"/>
                </a:solidFill>
              </a:rPr>
              <a:t> </a:t>
            </a:r>
            <a:r>
              <a:rPr lang="en-US" sz="2400" b="1" dirty="0" err="1">
                <a:solidFill>
                  <a:srgbClr val="990000"/>
                </a:solidFill>
              </a:rPr>
              <a:t>lời</a:t>
            </a:r>
            <a:r>
              <a:rPr lang="en-US" sz="2400" b="1" dirty="0">
                <a:solidFill>
                  <a:srgbClr val="990000"/>
                </a:solidFill>
              </a:rPr>
              <a:t> </a:t>
            </a:r>
            <a:r>
              <a:rPr lang="en-US" sz="2400" b="1" dirty="0" err="1">
                <a:solidFill>
                  <a:srgbClr val="990000"/>
                </a:solidFill>
              </a:rPr>
              <a:t>câu</a:t>
            </a:r>
            <a:r>
              <a:rPr lang="en-US" sz="2400" b="1" dirty="0">
                <a:solidFill>
                  <a:srgbClr val="990000"/>
                </a:solidFill>
              </a:rPr>
              <a:t> </a:t>
            </a:r>
            <a:r>
              <a:rPr lang="en-US" sz="2400" b="1" dirty="0" err="1">
                <a:solidFill>
                  <a:srgbClr val="990000"/>
                </a:solidFill>
              </a:rPr>
              <a:t>hỏi</a:t>
            </a:r>
            <a:endParaRPr lang="en-US" sz="2400" b="1" dirty="0">
              <a:solidFill>
                <a:srgbClr val="990000"/>
              </a:solidFill>
            </a:endParaRPr>
          </a:p>
        </p:txBody>
      </p:sp>
      <p:pic>
        <p:nvPicPr>
          <p:cNvPr id="11267" name="Picture 4" desc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3810000" cy="441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3" name="Text Box 5"/>
          <p:cNvSpPr txBox="1">
            <a:spLocks noChangeArrowheads="1"/>
          </p:cNvSpPr>
          <p:nvPr/>
        </p:nvSpPr>
        <p:spPr bwMode="auto">
          <a:xfrm>
            <a:off x="533400" y="6326188"/>
            <a:ext cx="3886200" cy="366712"/>
          </a:xfrm>
          <a:prstGeom prst="rect">
            <a:avLst/>
          </a:prstGeom>
          <a:noFill/>
          <a:ln w="9525">
            <a:noFill/>
            <a:miter lim="800000"/>
            <a:headEnd/>
            <a:tailEnd/>
          </a:ln>
          <a:effectLst/>
        </p:spPr>
        <p:txBody>
          <a:bodyPr>
            <a:spAutoFit/>
          </a:bodyPr>
          <a:lstStyle/>
          <a:p>
            <a:pPr algn="ctr">
              <a:spcBef>
                <a:spcPct val="50000"/>
              </a:spcBef>
              <a:defRPr/>
            </a:pPr>
            <a:r>
              <a:rPr lang="en-US" b="1" i="1">
                <a:effectLst>
                  <a:outerShdw blurRad="38100" dist="38100" dir="2700000" algn="tl">
                    <a:srgbClr val="C0C0C0"/>
                  </a:outerShdw>
                </a:effectLst>
              </a:rPr>
              <a:t>Lược đồ TP. Hồ Chí Minh</a:t>
            </a:r>
          </a:p>
        </p:txBody>
      </p:sp>
      <p:sp>
        <p:nvSpPr>
          <p:cNvPr id="32782" name="Rectangle 14"/>
          <p:cNvSpPr>
            <a:spLocks noChangeArrowheads="1"/>
          </p:cNvSpPr>
          <p:nvPr/>
        </p:nvSpPr>
        <p:spPr bwMode="auto">
          <a:xfrm>
            <a:off x="4648200" y="2667000"/>
            <a:ext cx="449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400" b="1">
                <a:solidFill>
                  <a:srgbClr val="0000FF"/>
                </a:solidFill>
              </a:rPr>
              <a:t>2. Từ thành phố Hồ Chí Minh có thể đi đến các tỉnh khác bằng những loại đường giao thông nào?</a:t>
            </a:r>
          </a:p>
        </p:txBody>
      </p:sp>
      <p:sp>
        <p:nvSpPr>
          <p:cNvPr id="32783" name="Text Box 15"/>
          <p:cNvSpPr txBox="1">
            <a:spLocks noChangeArrowheads="1"/>
          </p:cNvSpPr>
          <p:nvPr/>
        </p:nvSpPr>
        <p:spPr bwMode="auto">
          <a:xfrm>
            <a:off x="4648200" y="2667000"/>
            <a:ext cx="449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eaLnBrk="1" hangingPunct="1">
              <a:spcBef>
                <a:spcPct val="50000"/>
              </a:spcBef>
            </a:pPr>
            <a:r>
              <a:rPr lang="en-US" sz="2400" b="1">
                <a:solidFill>
                  <a:srgbClr val="F91717"/>
                </a:solidFill>
              </a:rPr>
              <a:t>Từ thành phố có thể đi đến các tỉnh bằng những loại đường giao thông: Đường ô tô, đường thủy, đường sắt, đường hàng không.</a:t>
            </a:r>
          </a:p>
        </p:txBody>
      </p:sp>
      <p:sp>
        <p:nvSpPr>
          <p:cNvPr id="32784" name="Text Box 16"/>
          <p:cNvSpPr txBox="1">
            <a:spLocks noChangeArrowheads="1"/>
          </p:cNvSpPr>
          <p:nvPr/>
        </p:nvSpPr>
        <p:spPr bwMode="auto">
          <a:xfrm>
            <a:off x="1143000" y="13335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400" b="1">
                <a:solidFill>
                  <a:srgbClr val="0000FF"/>
                </a:solidFill>
              </a:rPr>
              <a:t>1. Thành phố lớn </a:t>
            </a:r>
          </a:p>
        </p:txBody>
      </p:sp>
    </p:spTree>
    <p:extLst>
      <p:ext uri="{BB962C8B-B14F-4D97-AF65-F5344CB8AC3E}">
        <p14:creationId xmlns:p14="http://schemas.microsoft.com/office/powerpoint/2010/main" val="1855362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2782"/>
                                        </p:tgtEl>
                                        <p:attrNameLst>
                                          <p:attrName>style.visibility</p:attrName>
                                        </p:attrNameLst>
                                      </p:cBhvr>
                                      <p:to>
                                        <p:strVal val="visible"/>
                                      </p:to>
                                    </p:set>
                                    <p:anim calcmode="lin" valueType="num">
                                      <p:cBhvr>
                                        <p:cTn id="7" dur="1000" fill="hold"/>
                                        <p:tgtEl>
                                          <p:spTgt spid="32782"/>
                                        </p:tgtEl>
                                        <p:attrNameLst>
                                          <p:attrName>ppt_w</p:attrName>
                                        </p:attrNameLst>
                                      </p:cBhvr>
                                      <p:tavLst>
                                        <p:tav tm="0">
                                          <p:val>
                                            <p:fltVal val="0"/>
                                          </p:val>
                                        </p:tav>
                                        <p:tav tm="100000">
                                          <p:val>
                                            <p:strVal val="#ppt_w"/>
                                          </p:val>
                                        </p:tav>
                                      </p:tavLst>
                                    </p:anim>
                                    <p:anim calcmode="lin" valueType="num">
                                      <p:cBhvr>
                                        <p:cTn id="8" dur="1000" fill="hold"/>
                                        <p:tgtEl>
                                          <p:spTgt spid="32782"/>
                                        </p:tgtEl>
                                        <p:attrNameLst>
                                          <p:attrName>ppt_h</p:attrName>
                                        </p:attrNameLst>
                                      </p:cBhvr>
                                      <p:tavLst>
                                        <p:tav tm="0">
                                          <p:val>
                                            <p:fltVal val="0"/>
                                          </p:val>
                                        </p:tav>
                                        <p:tav tm="100000">
                                          <p:val>
                                            <p:strVal val="#ppt_h"/>
                                          </p:val>
                                        </p:tav>
                                      </p:tavLst>
                                    </p:anim>
                                    <p:anim calcmode="lin" valueType="num">
                                      <p:cBhvr>
                                        <p:cTn id="9" dur="1000" fill="hold"/>
                                        <p:tgtEl>
                                          <p:spTgt spid="32782"/>
                                        </p:tgtEl>
                                        <p:attrNameLst>
                                          <p:attrName>style.rotation</p:attrName>
                                        </p:attrNameLst>
                                      </p:cBhvr>
                                      <p:tavLst>
                                        <p:tav tm="0">
                                          <p:val>
                                            <p:fltVal val="90"/>
                                          </p:val>
                                        </p:tav>
                                        <p:tav tm="100000">
                                          <p:val>
                                            <p:fltVal val="0"/>
                                          </p:val>
                                        </p:tav>
                                      </p:tavLst>
                                    </p:anim>
                                    <p:animEffect transition="in" filter="fade">
                                      <p:cBhvr>
                                        <p:cTn id="10" dur="1000"/>
                                        <p:tgtEl>
                                          <p:spTgt spid="327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iterate type="lt">
                                    <p:tmPct val="0"/>
                                  </p:iterate>
                                  <p:childTnLst>
                                    <p:animEffect transition="out" filter="blinds(horizontal)">
                                      <p:cBhvr>
                                        <p:cTn id="14" dur="500"/>
                                        <p:tgtEl>
                                          <p:spTgt spid="32782"/>
                                        </p:tgtEl>
                                      </p:cBhvr>
                                    </p:animEffect>
                                    <p:set>
                                      <p:cBhvr>
                                        <p:cTn id="15" dur="1" fill="hold">
                                          <p:stCondLst>
                                            <p:cond delay="499"/>
                                          </p:stCondLst>
                                        </p:cTn>
                                        <p:tgtEl>
                                          <p:spTgt spid="3278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32783"/>
                                        </p:tgtEl>
                                        <p:attrNameLst>
                                          <p:attrName>style.visibility</p:attrName>
                                        </p:attrNameLst>
                                      </p:cBhvr>
                                      <p:to>
                                        <p:strVal val="visible"/>
                                      </p:to>
                                    </p:set>
                                    <p:animEffect transition="in" filter="strips(downRight)">
                                      <p:cBhvr>
                                        <p:cTn id="20" dur="2000"/>
                                        <p:tgtEl>
                                          <p:spTgt spid="3278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2784"/>
                                        </p:tgtEl>
                                        <p:attrNameLst>
                                          <p:attrName>style.visibility</p:attrName>
                                        </p:attrNameLst>
                                      </p:cBhvr>
                                      <p:to>
                                        <p:strVal val="visible"/>
                                      </p:to>
                                    </p:set>
                                    <p:anim calcmode="lin" valueType="num">
                                      <p:cBhvr>
                                        <p:cTn id="25" dur="1000" fill="hold"/>
                                        <p:tgtEl>
                                          <p:spTgt spid="32784"/>
                                        </p:tgtEl>
                                        <p:attrNameLst>
                                          <p:attrName>ppt_x</p:attrName>
                                        </p:attrNameLst>
                                      </p:cBhvr>
                                      <p:tavLst>
                                        <p:tav tm="0">
                                          <p:val>
                                            <p:strVal val="#ppt_x-.2"/>
                                          </p:val>
                                        </p:tav>
                                        <p:tav tm="100000">
                                          <p:val>
                                            <p:strVal val="#ppt_x"/>
                                          </p:val>
                                        </p:tav>
                                      </p:tavLst>
                                    </p:anim>
                                    <p:anim calcmode="lin" valueType="num">
                                      <p:cBhvr>
                                        <p:cTn id="26" dur="1000" fill="hold"/>
                                        <p:tgtEl>
                                          <p:spTgt spid="3278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2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P spid="32782" grpId="1"/>
      <p:bldP spid="32783" grpId="0"/>
      <p:bldP spid="327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0" y="2133600"/>
            <a:ext cx="2743200" cy="4572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lgn="ctr">
              <a:spcBef>
                <a:spcPct val="50000"/>
              </a:spcBef>
            </a:pPr>
            <a:r>
              <a:rPr lang="en-US" sz="2400" b="1" dirty="0" err="1">
                <a:solidFill>
                  <a:srgbClr val="990000"/>
                </a:solidFill>
              </a:rPr>
              <a:t>Trả</a:t>
            </a:r>
            <a:r>
              <a:rPr lang="en-US" sz="2400" b="1" dirty="0">
                <a:solidFill>
                  <a:srgbClr val="990000"/>
                </a:solidFill>
              </a:rPr>
              <a:t> </a:t>
            </a:r>
            <a:r>
              <a:rPr lang="en-US" sz="2400" b="1" dirty="0" err="1">
                <a:solidFill>
                  <a:srgbClr val="990000"/>
                </a:solidFill>
              </a:rPr>
              <a:t>lời</a:t>
            </a:r>
            <a:r>
              <a:rPr lang="en-US" sz="2400" b="1" dirty="0">
                <a:solidFill>
                  <a:srgbClr val="990000"/>
                </a:solidFill>
              </a:rPr>
              <a:t> </a:t>
            </a:r>
            <a:r>
              <a:rPr lang="en-US" sz="2400" b="1" dirty="0" err="1">
                <a:solidFill>
                  <a:srgbClr val="990000"/>
                </a:solidFill>
              </a:rPr>
              <a:t>câu</a:t>
            </a:r>
            <a:r>
              <a:rPr lang="en-US" sz="2400" b="1" dirty="0">
                <a:solidFill>
                  <a:srgbClr val="990000"/>
                </a:solidFill>
              </a:rPr>
              <a:t> </a:t>
            </a:r>
            <a:r>
              <a:rPr lang="en-US" sz="2400" b="1" dirty="0" err="1">
                <a:solidFill>
                  <a:srgbClr val="990000"/>
                </a:solidFill>
              </a:rPr>
              <a:t>hỏi</a:t>
            </a:r>
            <a:endParaRPr lang="en-US" sz="2400" b="1" dirty="0">
              <a:solidFill>
                <a:srgbClr val="990000"/>
              </a:solidFill>
            </a:endParaRPr>
          </a:p>
        </p:txBody>
      </p:sp>
      <p:pic>
        <p:nvPicPr>
          <p:cNvPr id="12291" name="Picture 4" desc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3810000" cy="441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533400" y="6326188"/>
            <a:ext cx="3886200" cy="366712"/>
          </a:xfrm>
          <a:prstGeom prst="rect">
            <a:avLst/>
          </a:prstGeom>
          <a:noFill/>
          <a:ln w="9525">
            <a:noFill/>
            <a:miter lim="800000"/>
            <a:headEnd/>
            <a:tailEnd/>
          </a:ln>
          <a:effectLst/>
        </p:spPr>
        <p:txBody>
          <a:bodyPr>
            <a:spAutoFit/>
          </a:bodyPr>
          <a:lstStyle/>
          <a:p>
            <a:pPr algn="ctr">
              <a:spcBef>
                <a:spcPct val="50000"/>
              </a:spcBef>
              <a:defRPr/>
            </a:pPr>
            <a:r>
              <a:rPr lang="en-US" b="1" i="1">
                <a:effectLst>
                  <a:outerShdw blurRad="38100" dist="38100" dir="2700000" algn="tl">
                    <a:srgbClr val="C0C0C0"/>
                  </a:outerShdw>
                </a:effectLst>
              </a:rPr>
              <a:t>Lược đồ TP. Hồ Chí Minh</a:t>
            </a:r>
          </a:p>
        </p:txBody>
      </p:sp>
      <p:sp>
        <p:nvSpPr>
          <p:cNvPr id="33803" name="Rectangle 11"/>
          <p:cNvSpPr>
            <a:spLocks noChangeArrowheads="1"/>
          </p:cNvSpPr>
          <p:nvPr/>
        </p:nvSpPr>
        <p:spPr bwMode="auto">
          <a:xfrm>
            <a:off x="4572000" y="2590800"/>
            <a:ext cx="449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400" b="1">
                <a:solidFill>
                  <a:srgbClr val="0000FF"/>
                </a:solidFill>
              </a:rPr>
              <a:t>3. Thành phố Hồ Chí Minh tiếp giáp với những tỉnh nào?</a:t>
            </a:r>
          </a:p>
        </p:txBody>
      </p:sp>
      <p:sp>
        <p:nvSpPr>
          <p:cNvPr id="33804" name="Text Box 12"/>
          <p:cNvSpPr txBox="1">
            <a:spLocks noChangeArrowheads="1"/>
          </p:cNvSpPr>
          <p:nvPr/>
        </p:nvSpPr>
        <p:spPr bwMode="auto">
          <a:xfrm>
            <a:off x="4495800" y="2590800"/>
            <a:ext cx="4495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eaLnBrk="1" hangingPunct="1">
              <a:spcBef>
                <a:spcPct val="50000"/>
              </a:spcBef>
            </a:pPr>
            <a:r>
              <a:rPr lang="en-US" sz="2400" b="1">
                <a:solidFill>
                  <a:srgbClr val="F91717"/>
                </a:solidFill>
              </a:rPr>
              <a:t>- Thành phố Hồ Chí Minh tiếp giáp với thành phố, tỉnh: Bà Rịa Vũng Tàu, Đồng Nai, Bình Dương, Tây Ninh, Long An, Tiền Giang.</a:t>
            </a:r>
          </a:p>
        </p:txBody>
      </p:sp>
      <p:sp>
        <p:nvSpPr>
          <p:cNvPr id="33807" name="Line 15"/>
          <p:cNvSpPr>
            <a:spLocks noChangeShapeType="1"/>
          </p:cNvSpPr>
          <p:nvPr/>
        </p:nvSpPr>
        <p:spPr bwMode="auto">
          <a:xfrm>
            <a:off x="3860800" y="5080000"/>
            <a:ext cx="304800" cy="0"/>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8" name="Line 16"/>
          <p:cNvSpPr>
            <a:spLocks noChangeShapeType="1"/>
          </p:cNvSpPr>
          <p:nvPr/>
        </p:nvSpPr>
        <p:spPr bwMode="auto">
          <a:xfrm flipV="1">
            <a:off x="2514600" y="2628900"/>
            <a:ext cx="0" cy="533400"/>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9" name="Line 17"/>
          <p:cNvSpPr>
            <a:spLocks noChangeShapeType="1"/>
          </p:cNvSpPr>
          <p:nvPr/>
        </p:nvSpPr>
        <p:spPr bwMode="auto">
          <a:xfrm flipH="1" flipV="1">
            <a:off x="1155700" y="2590800"/>
            <a:ext cx="228600" cy="304800"/>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0" name="Line 18"/>
          <p:cNvSpPr>
            <a:spLocks noChangeShapeType="1"/>
          </p:cNvSpPr>
          <p:nvPr/>
        </p:nvSpPr>
        <p:spPr bwMode="auto">
          <a:xfrm flipV="1">
            <a:off x="1612900" y="4216400"/>
            <a:ext cx="368300" cy="88900"/>
          </a:xfrm>
          <a:prstGeom prst="line">
            <a:avLst/>
          </a:prstGeom>
          <a:noFill/>
          <a:ln w="1905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3811" name="Line 19"/>
          <p:cNvSpPr>
            <a:spLocks noChangeShapeType="1"/>
          </p:cNvSpPr>
          <p:nvPr/>
        </p:nvSpPr>
        <p:spPr bwMode="auto">
          <a:xfrm>
            <a:off x="-431800" y="2260600"/>
            <a:ext cx="0" cy="304800"/>
          </a:xfrm>
          <a:prstGeom prst="line">
            <a:avLst/>
          </a:prstGeom>
          <a:noFill/>
          <a:ln w="1905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3813" name="Line 21"/>
          <p:cNvSpPr>
            <a:spLocks noChangeShapeType="1"/>
          </p:cNvSpPr>
          <p:nvPr/>
        </p:nvSpPr>
        <p:spPr bwMode="auto">
          <a:xfrm flipV="1">
            <a:off x="2743200" y="5448300"/>
            <a:ext cx="228600" cy="304800"/>
          </a:xfrm>
          <a:prstGeom prst="line">
            <a:avLst/>
          </a:prstGeom>
          <a:noFill/>
          <a:ln w="1905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3814" name="Line 22"/>
          <p:cNvSpPr>
            <a:spLocks noChangeShapeType="1"/>
          </p:cNvSpPr>
          <p:nvPr/>
        </p:nvSpPr>
        <p:spPr bwMode="auto">
          <a:xfrm>
            <a:off x="3225800" y="3695700"/>
            <a:ext cx="304800" cy="0"/>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5" name="Text Box 23"/>
          <p:cNvSpPr txBox="1">
            <a:spLocks noChangeArrowheads="1"/>
          </p:cNvSpPr>
          <p:nvPr/>
        </p:nvSpPr>
        <p:spPr bwMode="auto">
          <a:xfrm>
            <a:off x="1143000" y="13335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400" b="1">
                <a:solidFill>
                  <a:srgbClr val="0000FF"/>
                </a:solidFill>
              </a:rPr>
              <a:t>1. Thành phố lớn </a:t>
            </a:r>
          </a:p>
        </p:txBody>
      </p:sp>
    </p:spTree>
    <p:extLst>
      <p:ext uri="{BB962C8B-B14F-4D97-AF65-F5344CB8AC3E}">
        <p14:creationId xmlns:p14="http://schemas.microsoft.com/office/powerpoint/2010/main" val="3409803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3803"/>
                                        </p:tgtEl>
                                        <p:attrNameLst>
                                          <p:attrName>style.visibility</p:attrName>
                                        </p:attrNameLst>
                                      </p:cBhvr>
                                      <p:to>
                                        <p:strVal val="visible"/>
                                      </p:to>
                                    </p:set>
                                    <p:anim calcmode="lin" valueType="num">
                                      <p:cBhvr>
                                        <p:cTn id="7" dur="1000" fill="hold"/>
                                        <p:tgtEl>
                                          <p:spTgt spid="33803"/>
                                        </p:tgtEl>
                                        <p:attrNameLst>
                                          <p:attrName>ppt_w</p:attrName>
                                        </p:attrNameLst>
                                      </p:cBhvr>
                                      <p:tavLst>
                                        <p:tav tm="0">
                                          <p:val>
                                            <p:fltVal val="0"/>
                                          </p:val>
                                        </p:tav>
                                        <p:tav tm="100000">
                                          <p:val>
                                            <p:strVal val="#ppt_w"/>
                                          </p:val>
                                        </p:tav>
                                      </p:tavLst>
                                    </p:anim>
                                    <p:anim calcmode="lin" valueType="num">
                                      <p:cBhvr>
                                        <p:cTn id="8" dur="1000" fill="hold"/>
                                        <p:tgtEl>
                                          <p:spTgt spid="33803"/>
                                        </p:tgtEl>
                                        <p:attrNameLst>
                                          <p:attrName>ppt_h</p:attrName>
                                        </p:attrNameLst>
                                      </p:cBhvr>
                                      <p:tavLst>
                                        <p:tav tm="0">
                                          <p:val>
                                            <p:fltVal val="0"/>
                                          </p:val>
                                        </p:tav>
                                        <p:tav tm="100000">
                                          <p:val>
                                            <p:strVal val="#ppt_h"/>
                                          </p:val>
                                        </p:tav>
                                      </p:tavLst>
                                    </p:anim>
                                    <p:anim calcmode="lin" valueType="num">
                                      <p:cBhvr>
                                        <p:cTn id="9" dur="1000" fill="hold"/>
                                        <p:tgtEl>
                                          <p:spTgt spid="33803"/>
                                        </p:tgtEl>
                                        <p:attrNameLst>
                                          <p:attrName>style.rotation</p:attrName>
                                        </p:attrNameLst>
                                      </p:cBhvr>
                                      <p:tavLst>
                                        <p:tav tm="0">
                                          <p:val>
                                            <p:fltVal val="90"/>
                                          </p:val>
                                        </p:tav>
                                        <p:tav tm="100000">
                                          <p:val>
                                            <p:fltVal val="0"/>
                                          </p:val>
                                        </p:tav>
                                      </p:tavLst>
                                    </p:anim>
                                    <p:animEffect transition="in" filter="fade">
                                      <p:cBhvr>
                                        <p:cTn id="10" dur="1000"/>
                                        <p:tgtEl>
                                          <p:spTgt spid="338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iterate type="lt">
                                    <p:tmPct val="0"/>
                                  </p:iterate>
                                  <p:childTnLst>
                                    <p:animEffect transition="out" filter="blinds(horizontal)">
                                      <p:cBhvr>
                                        <p:cTn id="14" dur="500"/>
                                        <p:tgtEl>
                                          <p:spTgt spid="33803"/>
                                        </p:tgtEl>
                                      </p:cBhvr>
                                    </p:animEffect>
                                    <p:set>
                                      <p:cBhvr>
                                        <p:cTn id="15" dur="1" fill="hold">
                                          <p:stCondLst>
                                            <p:cond delay="499"/>
                                          </p:stCondLst>
                                        </p:cTn>
                                        <p:tgtEl>
                                          <p:spTgt spid="33803"/>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3807"/>
                                        </p:tgtEl>
                                        <p:attrNameLst>
                                          <p:attrName>style.visibility</p:attrName>
                                        </p:attrNameLst>
                                      </p:cBhvr>
                                      <p:to>
                                        <p:strVal val="visible"/>
                                      </p:to>
                                    </p:set>
                                    <p:animEffect transition="in" filter="wipe(up)">
                                      <p:cBhvr>
                                        <p:cTn id="20" dur="1000"/>
                                        <p:tgtEl>
                                          <p:spTgt spid="338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3814"/>
                                        </p:tgtEl>
                                        <p:attrNameLst>
                                          <p:attrName>style.visibility</p:attrName>
                                        </p:attrNameLst>
                                      </p:cBhvr>
                                      <p:to>
                                        <p:strVal val="visible"/>
                                      </p:to>
                                    </p:set>
                                    <p:animEffect transition="in" filter="wipe(up)">
                                      <p:cBhvr>
                                        <p:cTn id="25" dur="1000"/>
                                        <p:tgtEl>
                                          <p:spTgt spid="338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3808"/>
                                        </p:tgtEl>
                                        <p:attrNameLst>
                                          <p:attrName>style.visibility</p:attrName>
                                        </p:attrNameLst>
                                      </p:cBhvr>
                                      <p:to>
                                        <p:strVal val="visible"/>
                                      </p:to>
                                    </p:set>
                                    <p:animEffect transition="in" filter="wipe(up)">
                                      <p:cBhvr>
                                        <p:cTn id="30" dur="1000"/>
                                        <p:tgtEl>
                                          <p:spTgt spid="3380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3809"/>
                                        </p:tgtEl>
                                        <p:attrNameLst>
                                          <p:attrName>style.visibility</p:attrName>
                                        </p:attrNameLst>
                                      </p:cBhvr>
                                      <p:to>
                                        <p:strVal val="visible"/>
                                      </p:to>
                                    </p:set>
                                    <p:animEffect transition="in" filter="wipe(up)">
                                      <p:cBhvr>
                                        <p:cTn id="35" dur="1000"/>
                                        <p:tgtEl>
                                          <p:spTgt spid="3380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3810"/>
                                        </p:tgtEl>
                                        <p:attrNameLst>
                                          <p:attrName>style.visibility</p:attrName>
                                        </p:attrNameLst>
                                      </p:cBhvr>
                                      <p:to>
                                        <p:strVal val="visible"/>
                                      </p:to>
                                    </p:set>
                                    <p:animEffect transition="in" filter="wipe(up)">
                                      <p:cBhvr>
                                        <p:cTn id="40" dur="1000"/>
                                        <p:tgtEl>
                                          <p:spTgt spid="338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3811"/>
                                        </p:tgtEl>
                                        <p:attrNameLst>
                                          <p:attrName>style.visibility</p:attrName>
                                        </p:attrNameLst>
                                      </p:cBhvr>
                                      <p:to>
                                        <p:strVal val="visible"/>
                                      </p:to>
                                    </p:set>
                                    <p:animEffect transition="in" filter="wipe(up)">
                                      <p:cBhvr>
                                        <p:cTn id="45" dur="1000"/>
                                        <p:tgtEl>
                                          <p:spTgt spid="338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33813"/>
                                        </p:tgtEl>
                                        <p:attrNameLst>
                                          <p:attrName>style.visibility</p:attrName>
                                        </p:attrNameLst>
                                      </p:cBhvr>
                                      <p:to>
                                        <p:strVal val="visible"/>
                                      </p:to>
                                    </p:set>
                                    <p:animEffect transition="in" filter="wipe(up)">
                                      <p:cBhvr>
                                        <p:cTn id="50" dur="1000"/>
                                        <p:tgtEl>
                                          <p:spTgt spid="338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33804"/>
                                        </p:tgtEl>
                                        <p:attrNameLst>
                                          <p:attrName>style.visibility</p:attrName>
                                        </p:attrNameLst>
                                      </p:cBhvr>
                                      <p:to>
                                        <p:strVal val="visible"/>
                                      </p:to>
                                    </p:set>
                                    <p:animEffect transition="in" filter="strips(downRight)">
                                      <p:cBhvr>
                                        <p:cTn id="55" dur="500"/>
                                        <p:tgtEl>
                                          <p:spTgt spid="3380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33815"/>
                                        </p:tgtEl>
                                        <p:attrNameLst>
                                          <p:attrName>style.visibility</p:attrName>
                                        </p:attrNameLst>
                                      </p:cBhvr>
                                      <p:to>
                                        <p:strVal val="visible"/>
                                      </p:to>
                                    </p:set>
                                    <p:anim calcmode="lin" valueType="num">
                                      <p:cBhvr>
                                        <p:cTn id="60" dur="1000" fill="hold"/>
                                        <p:tgtEl>
                                          <p:spTgt spid="33815"/>
                                        </p:tgtEl>
                                        <p:attrNameLst>
                                          <p:attrName>ppt_x</p:attrName>
                                        </p:attrNameLst>
                                      </p:cBhvr>
                                      <p:tavLst>
                                        <p:tav tm="0">
                                          <p:val>
                                            <p:strVal val="#ppt_x-.2"/>
                                          </p:val>
                                        </p:tav>
                                        <p:tav tm="100000">
                                          <p:val>
                                            <p:strVal val="#ppt_x"/>
                                          </p:val>
                                        </p:tav>
                                      </p:tavLst>
                                    </p:anim>
                                    <p:anim calcmode="lin" valueType="num">
                                      <p:cBhvr>
                                        <p:cTn id="61" dur="1000" fill="hold"/>
                                        <p:tgtEl>
                                          <p:spTgt spid="33815"/>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33803" grpId="1"/>
      <p:bldP spid="33804" grpId="0"/>
      <p:bldP spid="33807" grpId="0" animBg="1"/>
      <p:bldP spid="33808" grpId="0" animBg="1"/>
      <p:bldP spid="33809" grpId="0" animBg="1"/>
      <p:bldP spid="33810" grpId="0" animBg="1"/>
      <p:bldP spid="33811" grpId="0" animBg="1"/>
      <p:bldP spid="33813" grpId="0" animBg="1"/>
      <p:bldP spid="33814" grpId="0" animBg="1"/>
      <p:bldP spid="338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91" name="Group 27"/>
          <p:cNvGraphicFramePr>
            <a:graphicFrameLocks noGrp="1"/>
          </p:cNvGraphicFramePr>
          <p:nvPr>
            <p:ph/>
            <p:extLst>
              <p:ext uri="{D42A27DB-BD31-4B8C-83A1-F6EECF244321}">
                <p14:modId xmlns:p14="http://schemas.microsoft.com/office/powerpoint/2010/main" val="147086403"/>
              </p:ext>
            </p:extLst>
          </p:nvPr>
        </p:nvGraphicFramePr>
        <p:xfrm>
          <a:off x="381000" y="1981200"/>
          <a:ext cx="8388350" cy="4038600"/>
        </p:xfrm>
        <a:graphic>
          <a:graphicData uri="http://schemas.openxmlformats.org/drawingml/2006/table">
            <a:tbl>
              <a:tblPr/>
              <a:tblGrid>
                <a:gridCol w="3429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597150">
                  <a:extLst>
                    <a:ext uri="{9D8B030D-6E8A-4147-A177-3AD203B41FA5}">
                      <a16:colId xmlns:a16="http://schemas.microsoft.com/office/drawing/2014/main" val="20002"/>
                    </a:ext>
                  </a:extLst>
                </a:gridCol>
              </a:tblGrid>
              <a:tr h="8874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vi-VN"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Thành phố</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vi-VN"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Diện tích</a:t>
                      </a:r>
                      <a:r>
                        <a:rPr kumimoji="0" lang="en-US" sz="2400" b="1" i="0" u="none" strike="noStrike" cap="none" normalizeH="0" baseline="0" dirty="0">
                          <a:ln>
                            <a:noFill/>
                          </a:ln>
                          <a:solidFill>
                            <a:srgbClr val="FF0000"/>
                          </a:solidFill>
                          <a:effectLst/>
                          <a:latin typeface=".VnTime" pitchFamily="34" charset="0"/>
                          <a:cs typeface="Arial" charset="0"/>
                        </a:rPr>
                        <a:t> </a:t>
                      </a:r>
                      <a:r>
                        <a:rPr kumimoji="0" lang="en-US" sz="2400" b="1" i="0" u="none" strike="noStrike" cap="none" normalizeH="0" baseline="0" dirty="0" err="1">
                          <a:ln>
                            <a:noFill/>
                          </a:ln>
                          <a:solidFill>
                            <a:srgbClr val="FF0000"/>
                          </a:solidFill>
                          <a:effectLst/>
                          <a:latin typeface=".VnTime" pitchFamily="34" charset="0"/>
                          <a:cs typeface="Arial" charset="0"/>
                        </a:rPr>
                        <a:t>năm</a:t>
                      </a:r>
                      <a:r>
                        <a:rPr kumimoji="0" lang="en-US" sz="2400" b="1" i="0" u="none" strike="noStrike" cap="none" normalizeH="0" baseline="0" dirty="0">
                          <a:ln>
                            <a:noFill/>
                          </a:ln>
                          <a:solidFill>
                            <a:srgbClr val="FF0000"/>
                          </a:solidFill>
                          <a:effectLst/>
                          <a:latin typeface=".VnTime" pitchFamily="34" charset="0"/>
                          <a:cs typeface="Arial" charset="0"/>
                        </a:rPr>
                        <a:t> 2009 (km</a:t>
                      </a:r>
                      <a:r>
                        <a:rPr kumimoji="0" lang="en-US" sz="2400" b="1" i="0" u="none" strike="noStrike" cap="none" normalizeH="0" baseline="30000" dirty="0">
                          <a:ln>
                            <a:noFill/>
                          </a:ln>
                          <a:solidFill>
                            <a:srgbClr val="FF0000"/>
                          </a:solidFill>
                          <a:effectLst/>
                          <a:latin typeface=".VnTime" pitchFamily="34" charset="0"/>
                          <a:cs typeface="Arial" charset="0"/>
                        </a:rPr>
                        <a:t>2</a:t>
                      </a:r>
                      <a:r>
                        <a:rPr kumimoji="0" lang="en-US" sz="2400" b="1" i="0" u="none" strike="noStrike" cap="none" normalizeH="0" baseline="0" dirty="0">
                          <a:ln>
                            <a:noFill/>
                          </a:ln>
                          <a:solidFill>
                            <a:srgbClr val="FF0000"/>
                          </a:solidFill>
                          <a:effectLst/>
                          <a:latin typeface=".VnTime" pitchFamily="34"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rgbClr val="FF0000"/>
                          </a:solidFill>
                          <a:effectLst/>
                          <a:latin typeface="Times New Roman" charset="0"/>
                          <a:cs typeface="Arial" charset="0"/>
                        </a:rPr>
                        <a:t>Số dân năm 2009 (nghìn người)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511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vi-VN" sz="32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Hà Nội</a:t>
                      </a:r>
                      <a:endParaRPr kumimoji="0" lang="en-US" sz="32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vi-VN" sz="3200" b="1" i="1" u="none" strike="noStrike" cap="none" normalizeH="0" baseline="0" dirty="0">
                          <a:ln>
                            <a:noFill/>
                          </a:ln>
                          <a:solidFill>
                            <a:schemeClr val="tx1"/>
                          </a:solidFill>
                          <a:effectLst/>
                          <a:latin typeface="Times New Roman" charset="0"/>
                          <a:cs typeface="Arial" charset="0"/>
                        </a:rPr>
                        <a:t>Hải Phòng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vi-VN" sz="32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Đà Nẵng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vi-VN" sz="32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TP. Hồ Chí Minh</a:t>
                      </a:r>
                      <a:endParaRPr kumimoji="0" lang="en-US" sz="32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vi-VN" sz="32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Cần Thơ</a:t>
                      </a:r>
                      <a:endParaRPr kumimoji="0" lang="en-US" sz="32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dirty="0">
                          <a:ln>
                            <a:noFill/>
                          </a:ln>
                          <a:solidFill>
                            <a:schemeClr val="tx1"/>
                          </a:solidFill>
                          <a:effectLst/>
                          <a:latin typeface=".VnTime" pitchFamily="34" charset="0"/>
                          <a:cs typeface="Arial" charset="0"/>
                        </a:rPr>
                        <a:t>     </a:t>
                      </a:r>
                      <a:r>
                        <a:rPr kumimoji="0" lang="en-US" sz="3200" b="1" i="0" u="none" strike="noStrike" cap="none" normalizeH="0" baseline="0" dirty="0">
                          <a:ln>
                            <a:noFill/>
                          </a:ln>
                          <a:solidFill>
                            <a:schemeClr val="tx1"/>
                          </a:solidFill>
                          <a:effectLst/>
                          <a:latin typeface=".VnTime" pitchFamily="34" charset="0"/>
                          <a:cs typeface="Arial" charset="0"/>
                        </a:rPr>
                        <a:t>3344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a:ln>
                            <a:noFill/>
                          </a:ln>
                          <a:solidFill>
                            <a:schemeClr val="tx1"/>
                          </a:solidFill>
                          <a:effectLst/>
                          <a:latin typeface=".VnTime" pitchFamily="34" charset="0"/>
                          <a:cs typeface="Arial" charset="0"/>
                        </a:rPr>
                        <a:t>      1507</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a:ln>
                            <a:noFill/>
                          </a:ln>
                          <a:solidFill>
                            <a:schemeClr val="tx1"/>
                          </a:solidFill>
                          <a:effectLst/>
                          <a:latin typeface=".VnTime" pitchFamily="34" charset="0"/>
                          <a:cs typeface="Arial" charset="0"/>
                        </a:rPr>
                        <a:t>      1255</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a:ln>
                            <a:noFill/>
                          </a:ln>
                          <a:solidFill>
                            <a:schemeClr val="tx1"/>
                          </a:solidFill>
                          <a:effectLst/>
                          <a:latin typeface=".VnTime" pitchFamily="34" charset="0"/>
                          <a:cs typeface="Arial" charset="0"/>
                        </a:rPr>
                        <a:t>     2095</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a:ln>
                            <a:noFill/>
                          </a:ln>
                          <a:solidFill>
                            <a:schemeClr val="tx1"/>
                          </a:solidFill>
                          <a:effectLst/>
                          <a:latin typeface=".VnTime" pitchFamily="34" charset="0"/>
                          <a:cs typeface="Arial" charset="0"/>
                        </a:rPr>
                        <a:t>     1401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a:ln>
                            <a:noFill/>
                          </a:ln>
                          <a:solidFill>
                            <a:schemeClr val="tx1"/>
                          </a:solidFill>
                          <a:effectLst/>
                          <a:latin typeface=".VnTime" pitchFamily="34" charset="0"/>
                          <a:cs typeface="Arial" charset="0"/>
                        </a:rPr>
                        <a:t>      6913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a:ln>
                            <a:noFill/>
                          </a:ln>
                          <a:solidFill>
                            <a:schemeClr val="tx1"/>
                          </a:solidFill>
                          <a:effectLst/>
                          <a:latin typeface=".VnTime" pitchFamily="34" charset="0"/>
                          <a:cs typeface="Arial" charset="0"/>
                        </a:rPr>
                        <a:t>      1907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a:ln>
                            <a:noFill/>
                          </a:ln>
                          <a:solidFill>
                            <a:schemeClr val="tx1"/>
                          </a:solidFill>
                          <a:effectLst/>
                          <a:latin typeface=".VnTime" pitchFamily="34" charset="0"/>
                          <a:cs typeface="Arial" charset="0"/>
                        </a:rPr>
                        <a:t>        887</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a:ln>
                            <a:noFill/>
                          </a:ln>
                          <a:solidFill>
                            <a:schemeClr val="tx1"/>
                          </a:solidFill>
                          <a:effectLst/>
                          <a:latin typeface=".VnTime" pitchFamily="34" charset="0"/>
                          <a:cs typeface="Arial" charset="0"/>
                        </a:rPr>
                        <a:t>      7163</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a:ln>
                            <a:noFill/>
                          </a:ln>
                          <a:solidFill>
                            <a:schemeClr val="tx1"/>
                          </a:solidFill>
                          <a:effectLst/>
                          <a:latin typeface=".VnTime" pitchFamily="34" charset="0"/>
                          <a:cs typeface="Arial" charset="0"/>
                        </a:rPr>
                        <a:t>      1187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328" name="Text Box 28"/>
          <p:cNvSpPr txBox="1">
            <a:spLocks noChangeArrowheads="1"/>
          </p:cNvSpPr>
          <p:nvPr/>
        </p:nvSpPr>
        <p:spPr bwMode="auto">
          <a:xfrm>
            <a:off x="228600" y="381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400" b="1" dirty="0">
                <a:solidFill>
                  <a:srgbClr val="0000FF"/>
                </a:solidFill>
              </a:rPr>
              <a:t>1. </a:t>
            </a:r>
            <a:r>
              <a:rPr lang="en-US" sz="2400" b="1" dirty="0" err="1">
                <a:solidFill>
                  <a:srgbClr val="0000FF"/>
                </a:solidFill>
              </a:rPr>
              <a:t>Thành</a:t>
            </a:r>
            <a:r>
              <a:rPr lang="en-US" sz="2400" b="1" dirty="0">
                <a:solidFill>
                  <a:srgbClr val="0000FF"/>
                </a:solidFill>
              </a:rPr>
              <a:t> </a:t>
            </a:r>
            <a:r>
              <a:rPr lang="en-US" sz="2400" b="1" dirty="0" err="1">
                <a:solidFill>
                  <a:srgbClr val="0000FF"/>
                </a:solidFill>
              </a:rPr>
              <a:t>phố</a:t>
            </a:r>
            <a:r>
              <a:rPr lang="en-US" sz="2400" b="1" dirty="0">
                <a:solidFill>
                  <a:srgbClr val="0000FF"/>
                </a:solidFill>
              </a:rPr>
              <a:t> </a:t>
            </a:r>
            <a:r>
              <a:rPr lang="en-US" sz="2400" b="1" dirty="0" err="1">
                <a:solidFill>
                  <a:srgbClr val="0000FF"/>
                </a:solidFill>
              </a:rPr>
              <a:t>lớn</a:t>
            </a:r>
            <a:r>
              <a:rPr lang="en-US" sz="2400" b="1" dirty="0">
                <a:solidFill>
                  <a:srgbClr val="0000FF"/>
                </a:solidFill>
              </a:rPr>
              <a:t> </a:t>
            </a:r>
          </a:p>
        </p:txBody>
      </p:sp>
      <p:sp>
        <p:nvSpPr>
          <p:cNvPr id="36893" name="AutoShape 29"/>
          <p:cNvSpPr>
            <a:spLocks noChangeArrowheads="1"/>
          </p:cNvSpPr>
          <p:nvPr/>
        </p:nvSpPr>
        <p:spPr bwMode="auto">
          <a:xfrm>
            <a:off x="5334000" y="4800600"/>
            <a:ext cx="533400" cy="457200"/>
          </a:xfrm>
          <a:prstGeom prst="star8">
            <a:avLst>
              <a:gd name="adj" fmla="val 38250"/>
            </a:avLst>
          </a:prstGeom>
          <a:solidFill>
            <a:srgbClr val="FFFF00"/>
          </a:solidFill>
          <a:ln w="9525">
            <a:solidFill>
              <a:srgbClr val="FFCC00"/>
            </a:solidFill>
            <a:miter lim="800000"/>
            <a:headEnd/>
            <a:tailEnd/>
          </a:ln>
        </p:spPr>
        <p:txBody>
          <a:bodyPr wrap="none" anchor="ctr"/>
          <a:lstStyle/>
          <a:p>
            <a:pPr algn="ctr" eaLnBrk="0" hangingPunct="0"/>
            <a:r>
              <a:rPr lang="en-US" sz="2400" b="1">
                <a:solidFill>
                  <a:srgbClr val="FF0000"/>
                </a:solidFill>
                <a:latin typeface="Tahoma" pitchFamily="34" charset="0"/>
              </a:rPr>
              <a:t>2</a:t>
            </a:r>
          </a:p>
        </p:txBody>
      </p:sp>
      <p:sp>
        <p:nvSpPr>
          <p:cNvPr id="36895" name="AutoShape 31"/>
          <p:cNvSpPr>
            <a:spLocks noChangeArrowheads="1"/>
          </p:cNvSpPr>
          <p:nvPr/>
        </p:nvSpPr>
        <p:spPr bwMode="auto">
          <a:xfrm>
            <a:off x="7848600" y="4800600"/>
            <a:ext cx="533400" cy="457200"/>
          </a:xfrm>
          <a:prstGeom prst="star8">
            <a:avLst>
              <a:gd name="adj" fmla="val 38250"/>
            </a:avLst>
          </a:prstGeom>
          <a:solidFill>
            <a:srgbClr val="FFFF00"/>
          </a:solidFill>
          <a:ln w="9525">
            <a:solidFill>
              <a:srgbClr val="FFCC00"/>
            </a:solidFill>
            <a:miter lim="800000"/>
            <a:headEnd/>
            <a:tailEnd/>
          </a:ln>
        </p:spPr>
        <p:txBody>
          <a:bodyPr wrap="none" anchor="ctr"/>
          <a:lstStyle/>
          <a:p>
            <a:pPr algn="ctr" eaLnBrk="0" hangingPunct="0"/>
            <a:r>
              <a:rPr lang="en-US" sz="2400" b="1">
                <a:solidFill>
                  <a:srgbClr val="FF0000"/>
                </a:solidFill>
                <a:latin typeface="Tahoma" pitchFamily="34" charset="0"/>
              </a:rPr>
              <a:t>1</a:t>
            </a:r>
          </a:p>
        </p:txBody>
      </p:sp>
      <p:sp>
        <p:nvSpPr>
          <p:cNvPr id="2" name="TextBox 1"/>
          <p:cNvSpPr txBox="1"/>
          <p:nvPr/>
        </p:nvSpPr>
        <p:spPr>
          <a:xfrm>
            <a:off x="228600" y="990600"/>
            <a:ext cx="8686800" cy="954107"/>
          </a:xfrm>
          <a:prstGeom prst="rect">
            <a:avLst/>
          </a:prstGeom>
          <a:noFill/>
        </p:spPr>
        <p:txBody>
          <a:bodyPr wrap="square" rtlCol="0">
            <a:spAutoFit/>
          </a:bodyPr>
          <a:lstStyle/>
          <a:p>
            <a:r>
              <a:rPr lang="en-US" sz="2800" i="1" dirty="0" err="1"/>
              <a:t>Dựa</a:t>
            </a:r>
            <a:r>
              <a:rPr lang="en-US" sz="2800" i="1" dirty="0"/>
              <a:t> </a:t>
            </a:r>
            <a:r>
              <a:rPr lang="en-US" sz="2800" i="1" dirty="0" err="1"/>
              <a:t>vào</a:t>
            </a:r>
            <a:r>
              <a:rPr lang="en-US" sz="2800" i="1" dirty="0"/>
              <a:t> </a:t>
            </a:r>
            <a:r>
              <a:rPr lang="en-US" sz="2800" i="1" dirty="0" err="1"/>
              <a:t>bảng</a:t>
            </a:r>
            <a:r>
              <a:rPr lang="en-US" sz="2800" i="1" dirty="0"/>
              <a:t> </a:t>
            </a:r>
            <a:r>
              <a:rPr lang="en-US" sz="2800" i="1" dirty="0" err="1"/>
              <a:t>số</a:t>
            </a:r>
            <a:r>
              <a:rPr lang="en-US" sz="2800" i="1" dirty="0"/>
              <a:t> </a:t>
            </a:r>
            <a:r>
              <a:rPr lang="en-US" sz="2800" i="1" dirty="0" err="1"/>
              <a:t>liệu</a:t>
            </a:r>
            <a:r>
              <a:rPr lang="en-US" sz="2800" i="1" dirty="0"/>
              <a:t> </a:t>
            </a:r>
            <a:r>
              <a:rPr lang="en-US" sz="2800" i="1" dirty="0" err="1"/>
              <a:t>sau</a:t>
            </a:r>
            <a:r>
              <a:rPr lang="en-US" sz="2800" i="1" dirty="0"/>
              <a:t>, </a:t>
            </a:r>
            <a:r>
              <a:rPr lang="en-US" sz="2800" i="1" dirty="0" err="1"/>
              <a:t>em</a:t>
            </a:r>
            <a:r>
              <a:rPr lang="en-US" sz="2800" i="1" dirty="0"/>
              <a:t> </a:t>
            </a:r>
            <a:r>
              <a:rPr lang="en-US" sz="2800" i="1" dirty="0" err="1"/>
              <a:t>hãy</a:t>
            </a:r>
            <a:r>
              <a:rPr lang="en-US" sz="2800" i="1" dirty="0"/>
              <a:t> so </a:t>
            </a:r>
            <a:r>
              <a:rPr lang="en-US" sz="2800" i="1" dirty="0" err="1"/>
              <a:t>sánh</a:t>
            </a:r>
            <a:r>
              <a:rPr lang="en-US" sz="2800" i="1" dirty="0"/>
              <a:t> </a:t>
            </a:r>
            <a:r>
              <a:rPr lang="en-US" sz="2800" i="1" dirty="0" err="1"/>
              <a:t>về</a:t>
            </a:r>
            <a:r>
              <a:rPr lang="en-US" sz="2800" i="1" dirty="0"/>
              <a:t> </a:t>
            </a:r>
            <a:r>
              <a:rPr lang="en-US" sz="2800" i="1" dirty="0" err="1"/>
              <a:t>diện</a:t>
            </a:r>
            <a:r>
              <a:rPr lang="en-US" sz="2800" i="1" dirty="0"/>
              <a:t> </a:t>
            </a:r>
            <a:r>
              <a:rPr lang="en-US" sz="2800" i="1" dirty="0" err="1"/>
              <a:t>tích</a:t>
            </a:r>
            <a:r>
              <a:rPr lang="en-US" sz="2800" i="1" dirty="0"/>
              <a:t> </a:t>
            </a:r>
            <a:r>
              <a:rPr lang="en-US" sz="2800" i="1" dirty="0" err="1"/>
              <a:t>và</a:t>
            </a:r>
            <a:r>
              <a:rPr lang="en-US" sz="2800" i="1" dirty="0"/>
              <a:t> </a:t>
            </a:r>
            <a:r>
              <a:rPr lang="en-US" sz="2800" i="1" dirty="0" err="1"/>
              <a:t>dân</a:t>
            </a:r>
            <a:r>
              <a:rPr lang="en-US" sz="2800" i="1" dirty="0"/>
              <a:t> </a:t>
            </a:r>
            <a:r>
              <a:rPr lang="en-US" sz="2800" i="1" dirty="0" err="1"/>
              <a:t>số</a:t>
            </a:r>
            <a:r>
              <a:rPr lang="en-US" sz="2800" i="1" dirty="0"/>
              <a:t> </a:t>
            </a:r>
            <a:r>
              <a:rPr lang="en-US" sz="2800" i="1" dirty="0" err="1"/>
              <a:t>của</a:t>
            </a:r>
            <a:r>
              <a:rPr lang="en-US" sz="2800" i="1" dirty="0"/>
              <a:t> </a:t>
            </a:r>
            <a:r>
              <a:rPr lang="en-US" sz="2800" i="1" dirty="0" err="1"/>
              <a:t>Thành</a:t>
            </a:r>
            <a:r>
              <a:rPr lang="en-US" sz="2800" i="1" dirty="0"/>
              <a:t> </a:t>
            </a:r>
            <a:r>
              <a:rPr lang="en-US" sz="2800" i="1" dirty="0" err="1"/>
              <a:t>phố</a:t>
            </a:r>
            <a:r>
              <a:rPr lang="en-US" sz="2800" i="1" dirty="0"/>
              <a:t> </a:t>
            </a:r>
            <a:r>
              <a:rPr lang="en-US" sz="2800" i="1" dirty="0" err="1"/>
              <a:t>Hồ</a:t>
            </a:r>
            <a:r>
              <a:rPr lang="en-US" sz="2800" i="1" dirty="0"/>
              <a:t> </a:t>
            </a:r>
            <a:r>
              <a:rPr lang="en-US" sz="2800" i="1" dirty="0" err="1"/>
              <a:t>Chí</a:t>
            </a:r>
            <a:r>
              <a:rPr lang="en-US" sz="2800" i="1" dirty="0"/>
              <a:t> Minh </a:t>
            </a:r>
            <a:r>
              <a:rPr lang="en-US" sz="2800" i="1" dirty="0" err="1"/>
              <a:t>với</a:t>
            </a:r>
            <a:r>
              <a:rPr lang="en-US" sz="2800" i="1" dirty="0"/>
              <a:t> </a:t>
            </a:r>
            <a:r>
              <a:rPr lang="en-US" sz="2800" i="1" dirty="0" err="1"/>
              <a:t>các</a:t>
            </a:r>
            <a:r>
              <a:rPr lang="en-US" sz="2800" i="1" dirty="0"/>
              <a:t> </a:t>
            </a:r>
            <a:r>
              <a:rPr lang="en-US" sz="2800" i="1" dirty="0" err="1"/>
              <a:t>thành</a:t>
            </a:r>
            <a:r>
              <a:rPr lang="en-US" sz="2800" i="1" dirty="0"/>
              <a:t> </a:t>
            </a:r>
            <a:r>
              <a:rPr lang="en-US" sz="2800" i="1" dirty="0" err="1"/>
              <a:t>phố</a:t>
            </a:r>
            <a:r>
              <a:rPr lang="en-US" sz="2800" i="1" dirty="0"/>
              <a:t> </a:t>
            </a:r>
            <a:r>
              <a:rPr lang="en-US" sz="2800" i="1" dirty="0" err="1"/>
              <a:t>khác</a:t>
            </a:r>
            <a:endParaRPr lang="en-US" sz="2800" i="1" dirty="0"/>
          </a:p>
        </p:txBody>
      </p:sp>
    </p:spTree>
    <p:extLst>
      <p:ext uri="{BB962C8B-B14F-4D97-AF65-F5344CB8AC3E}">
        <p14:creationId xmlns:p14="http://schemas.microsoft.com/office/powerpoint/2010/main" val="2712972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6891"/>
                                        </p:tgtEl>
                                        <p:attrNameLst>
                                          <p:attrName>style.visibility</p:attrName>
                                        </p:attrNameLst>
                                      </p:cBhvr>
                                      <p:to>
                                        <p:strVal val="visible"/>
                                      </p:to>
                                    </p:set>
                                    <p:animEffect transition="in" filter="barn(inVertical)">
                                      <p:cBhvr>
                                        <p:cTn id="7" dur="500"/>
                                        <p:tgtEl>
                                          <p:spTgt spid="36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iterate type="lt">
                                    <p:tmPct val="0"/>
                                  </p:iterate>
                                  <p:childTnLst>
                                    <p:set>
                                      <p:cBhvr>
                                        <p:cTn id="11" dur="1" fill="hold">
                                          <p:stCondLst>
                                            <p:cond delay="0"/>
                                          </p:stCondLst>
                                        </p:cTn>
                                        <p:tgtEl>
                                          <p:spTgt spid="36893"/>
                                        </p:tgtEl>
                                        <p:attrNameLst>
                                          <p:attrName>style.visibility</p:attrName>
                                        </p:attrNameLst>
                                      </p:cBhvr>
                                      <p:to>
                                        <p:strVal val="visible"/>
                                      </p:to>
                                    </p:set>
                                    <p:animEffect transition="in" filter="barn(inVertical)">
                                      <p:cBhvr>
                                        <p:cTn id="12" dur="500"/>
                                        <p:tgtEl>
                                          <p:spTgt spid="368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36895"/>
                                        </p:tgtEl>
                                        <p:attrNameLst>
                                          <p:attrName>style.visibility</p:attrName>
                                        </p:attrNameLst>
                                      </p:cBhvr>
                                      <p:to>
                                        <p:strVal val="visible"/>
                                      </p:to>
                                    </p:set>
                                    <p:animEffect transition="in" filter="barn(inVertical)">
                                      <p:cBhvr>
                                        <p:cTn id="17" dur="500"/>
                                        <p:tgtEl>
                                          <p:spTgt spid="368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repeatCount="indefinite" fill="hold" grpId="1" nodeType="clickEffect">
                                  <p:stCondLst>
                                    <p:cond delay="0"/>
                                  </p:stCondLst>
                                  <p:iterate type="lt">
                                    <p:tmPct val="0"/>
                                  </p:iterate>
                                  <p:childTnLst>
                                    <p:set>
                                      <p:cBhvr>
                                        <p:cTn id="21" dur="1" fill="hold">
                                          <p:stCondLst>
                                            <p:cond delay="0"/>
                                          </p:stCondLst>
                                        </p:cTn>
                                        <p:tgtEl>
                                          <p:spTgt spid="36893"/>
                                        </p:tgtEl>
                                        <p:attrNameLst>
                                          <p:attrName>style.visibility</p:attrName>
                                        </p:attrNameLst>
                                      </p:cBhvr>
                                      <p:to>
                                        <p:strVal val="visible"/>
                                      </p:to>
                                    </p:set>
                                    <p:animEffect transition="in" filter="barn(inVertical)">
                                      <p:cBhvr>
                                        <p:cTn id="22" dur="500"/>
                                        <p:tgtEl>
                                          <p:spTgt spid="36893"/>
                                        </p:tgtEl>
                                      </p:cBhvr>
                                    </p:animEffect>
                                  </p:childTnLst>
                                </p:cTn>
                              </p:par>
                              <p:par>
                                <p:cTn id="23" presetID="16" presetClass="entr" presetSubtype="21" repeatCount="indefinite" fill="hold" grpId="1" nodeType="withEffect">
                                  <p:stCondLst>
                                    <p:cond delay="0"/>
                                  </p:stCondLst>
                                  <p:iterate type="lt">
                                    <p:tmPct val="0"/>
                                  </p:iterate>
                                  <p:childTnLst>
                                    <p:set>
                                      <p:cBhvr>
                                        <p:cTn id="24" dur="1" fill="hold">
                                          <p:stCondLst>
                                            <p:cond delay="0"/>
                                          </p:stCondLst>
                                        </p:cTn>
                                        <p:tgtEl>
                                          <p:spTgt spid="36895"/>
                                        </p:tgtEl>
                                        <p:attrNameLst>
                                          <p:attrName>style.visibility</p:attrName>
                                        </p:attrNameLst>
                                      </p:cBhvr>
                                      <p:to>
                                        <p:strVal val="visible"/>
                                      </p:to>
                                    </p:set>
                                    <p:animEffect transition="in" filter="barn(inVertical)">
                                      <p:cBhvr>
                                        <p:cTn id="25" dur="500"/>
                                        <p:tgtEl>
                                          <p:spTgt spid="36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3" grpId="0" animBg="1"/>
      <p:bldP spid="36893" grpId="1" animBg="1"/>
      <p:bldP spid="36895" grpId="0" animBg="1"/>
      <p:bldP spid="3689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Rectangle 9"/>
          <p:cNvSpPr>
            <a:spLocks noChangeArrowheads="1"/>
          </p:cNvSpPr>
          <p:nvPr/>
        </p:nvSpPr>
        <p:spPr bwMode="auto">
          <a:xfrm>
            <a:off x="4572000" y="2438400"/>
            <a:ext cx="457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400" b="1">
                <a:solidFill>
                  <a:srgbClr val="0000FF"/>
                </a:solidFill>
              </a:rPr>
              <a:t>* Thành phố được mang tên Bác vào năm nào?</a:t>
            </a:r>
          </a:p>
        </p:txBody>
      </p:sp>
      <p:sp>
        <p:nvSpPr>
          <p:cNvPr id="14339" name="Line 15"/>
          <p:cNvSpPr>
            <a:spLocks noChangeShapeType="1"/>
          </p:cNvSpPr>
          <p:nvPr/>
        </p:nvSpPr>
        <p:spPr bwMode="auto">
          <a:xfrm>
            <a:off x="-431800" y="2260600"/>
            <a:ext cx="0" cy="304800"/>
          </a:xfrm>
          <a:prstGeom prst="line">
            <a:avLst/>
          </a:prstGeom>
          <a:noFill/>
          <a:ln w="1905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pic>
        <p:nvPicPr>
          <p:cNvPr id="35858" name="Picture 18" descr="Tru-so-UBND-TP_H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11400"/>
            <a:ext cx="39624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2" name="Text Box 22"/>
          <p:cNvSpPr txBox="1">
            <a:spLocks noChangeArrowheads="1"/>
          </p:cNvSpPr>
          <p:nvPr/>
        </p:nvSpPr>
        <p:spPr bwMode="auto">
          <a:xfrm>
            <a:off x="609600" y="5638800"/>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lgn="ctr">
              <a:spcBef>
                <a:spcPct val="50000"/>
              </a:spcBef>
            </a:pPr>
            <a:r>
              <a:rPr lang="en-US" sz="1600" b="1"/>
              <a:t>Trụ sở UBND TP Hồ Chí Minh</a:t>
            </a:r>
          </a:p>
        </p:txBody>
      </p:sp>
      <p:sp>
        <p:nvSpPr>
          <p:cNvPr id="35863" name="Rectangle 23"/>
          <p:cNvSpPr>
            <a:spLocks noChangeArrowheads="1"/>
          </p:cNvSpPr>
          <p:nvPr/>
        </p:nvSpPr>
        <p:spPr bwMode="auto">
          <a:xfrm>
            <a:off x="4648200" y="4038600"/>
            <a:ext cx="449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400" b="1">
                <a:solidFill>
                  <a:srgbClr val="0000FF"/>
                </a:solidFill>
              </a:rPr>
              <a:t>* Thành phố đã có bao nhiêu năm tuổi?</a:t>
            </a:r>
          </a:p>
        </p:txBody>
      </p:sp>
      <p:sp>
        <p:nvSpPr>
          <p:cNvPr id="35864" name="Rectangle 24"/>
          <p:cNvSpPr>
            <a:spLocks noChangeArrowheads="1"/>
          </p:cNvSpPr>
          <p:nvPr/>
        </p:nvSpPr>
        <p:spPr bwMode="auto">
          <a:xfrm>
            <a:off x="4572000" y="3200400"/>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400" b="1" dirty="0">
                <a:solidFill>
                  <a:srgbClr val="FF0000"/>
                </a:solidFill>
              </a:rPr>
              <a:t>- </a:t>
            </a:r>
            <a:r>
              <a:rPr lang="en-US" sz="2400" b="1" dirty="0" err="1">
                <a:solidFill>
                  <a:srgbClr val="FF0000"/>
                </a:solidFill>
              </a:rPr>
              <a:t>Thành</a:t>
            </a:r>
            <a:r>
              <a:rPr lang="en-US" sz="2400" b="1" dirty="0">
                <a:solidFill>
                  <a:srgbClr val="FF0000"/>
                </a:solidFill>
              </a:rPr>
              <a:t> </a:t>
            </a:r>
            <a:r>
              <a:rPr lang="en-US" sz="2400" b="1" dirty="0" err="1">
                <a:solidFill>
                  <a:srgbClr val="FF0000"/>
                </a:solidFill>
              </a:rPr>
              <a:t>phố</a:t>
            </a:r>
            <a:r>
              <a:rPr lang="en-US" sz="2400" b="1" dirty="0">
                <a:solidFill>
                  <a:srgbClr val="FF0000"/>
                </a:solidFill>
              </a:rPr>
              <a:t> </a:t>
            </a:r>
            <a:r>
              <a:rPr lang="en-US" sz="2400" b="1" dirty="0" err="1">
                <a:solidFill>
                  <a:srgbClr val="FF0000"/>
                </a:solidFill>
              </a:rPr>
              <a:t>được</a:t>
            </a:r>
            <a:r>
              <a:rPr lang="en-US" sz="2400" b="1" dirty="0">
                <a:solidFill>
                  <a:srgbClr val="FF0000"/>
                </a:solidFill>
              </a:rPr>
              <a:t> </a:t>
            </a:r>
            <a:r>
              <a:rPr lang="en-US" sz="2400" b="1" dirty="0" err="1">
                <a:solidFill>
                  <a:srgbClr val="FF0000"/>
                </a:solidFill>
              </a:rPr>
              <a:t>mang</a:t>
            </a:r>
            <a:r>
              <a:rPr lang="en-US" sz="2400" b="1" dirty="0">
                <a:solidFill>
                  <a:srgbClr val="FF0000"/>
                </a:solidFill>
              </a:rPr>
              <a:t> </a:t>
            </a:r>
            <a:r>
              <a:rPr lang="en-US" sz="2400" b="1" dirty="0" err="1">
                <a:solidFill>
                  <a:srgbClr val="FF0000"/>
                </a:solidFill>
              </a:rPr>
              <a:t>tên</a:t>
            </a:r>
            <a:r>
              <a:rPr lang="en-US" sz="2400" b="1" dirty="0">
                <a:solidFill>
                  <a:srgbClr val="FF0000"/>
                </a:solidFill>
              </a:rPr>
              <a:t> </a:t>
            </a:r>
            <a:r>
              <a:rPr lang="en-US" sz="2400" b="1" dirty="0" err="1">
                <a:solidFill>
                  <a:srgbClr val="FF0000"/>
                </a:solidFill>
              </a:rPr>
              <a:t>Bác</a:t>
            </a:r>
            <a:r>
              <a:rPr lang="en-US" sz="2400" b="1" dirty="0">
                <a:solidFill>
                  <a:srgbClr val="FF0000"/>
                </a:solidFill>
              </a:rPr>
              <a:t> </a:t>
            </a:r>
            <a:r>
              <a:rPr lang="en-US" sz="2400" b="1" dirty="0" err="1">
                <a:solidFill>
                  <a:srgbClr val="FF0000"/>
                </a:solidFill>
              </a:rPr>
              <a:t>vào</a:t>
            </a:r>
            <a:r>
              <a:rPr lang="en-US" sz="2400" b="1" dirty="0">
                <a:solidFill>
                  <a:srgbClr val="FF0000"/>
                </a:solidFill>
              </a:rPr>
              <a:t> </a:t>
            </a:r>
            <a:r>
              <a:rPr lang="en-US" sz="2400" b="1" dirty="0" err="1">
                <a:solidFill>
                  <a:srgbClr val="FF0000"/>
                </a:solidFill>
              </a:rPr>
              <a:t>năm</a:t>
            </a:r>
            <a:r>
              <a:rPr lang="en-US" sz="2400" b="1" dirty="0">
                <a:solidFill>
                  <a:srgbClr val="FF0000"/>
                </a:solidFill>
              </a:rPr>
              <a:t> 1976.</a:t>
            </a:r>
          </a:p>
        </p:txBody>
      </p:sp>
      <p:sp>
        <p:nvSpPr>
          <p:cNvPr id="35865" name="Rectangle 25"/>
          <p:cNvSpPr>
            <a:spLocks noChangeArrowheads="1"/>
          </p:cNvSpPr>
          <p:nvPr/>
        </p:nvSpPr>
        <p:spPr bwMode="auto">
          <a:xfrm>
            <a:off x="4648200" y="48006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400" b="1" dirty="0">
                <a:solidFill>
                  <a:srgbClr val="FF0000"/>
                </a:solidFill>
              </a:rPr>
              <a:t>- </a:t>
            </a:r>
            <a:r>
              <a:rPr lang="en-US" sz="2400" b="1" dirty="0" err="1">
                <a:solidFill>
                  <a:srgbClr val="FF0000"/>
                </a:solidFill>
              </a:rPr>
              <a:t>Hơn</a:t>
            </a:r>
            <a:r>
              <a:rPr lang="en-US" sz="2400" b="1" dirty="0">
                <a:solidFill>
                  <a:srgbClr val="FF0000"/>
                </a:solidFill>
              </a:rPr>
              <a:t> 300 </a:t>
            </a:r>
            <a:r>
              <a:rPr lang="en-US" sz="2400" b="1" dirty="0" err="1">
                <a:solidFill>
                  <a:srgbClr val="FF0000"/>
                </a:solidFill>
              </a:rPr>
              <a:t>năm</a:t>
            </a:r>
            <a:r>
              <a:rPr lang="en-US" sz="2400" b="1" dirty="0">
                <a:solidFill>
                  <a:srgbClr val="FF0000"/>
                </a:solidFill>
              </a:rPr>
              <a:t> </a:t>
            </a:r>
            <a:r>
              <a:rPr lang="en-US" sz="2400" b="1" dirty="0" err="1">
                <a:solidFill>
                  <a:srgbClr val="FF0000"/>
                </a:solidFill>
              </a:rPr>
              <a:t>tuổi</a:t>
            </a:r>
            <a:r>
              <a:rPr lang="en-US" sz="2400" b="1" dirty="0">
                <a:solidFill>
                  <a:srgbClr val="FF0000"/>
                </a:solidFill>
              </a:rPr>
              <a:t>.</a:t>
            </a:r>
          </a:p>
        </p:txBody>
      </p:sp>
      <p:sp>
        <p:nvSpPr>
          <p:cNvPr id="35867" name="Text Box 27"/>
          <p:cNvSpPr txBox="1">
            <a:spLocks noChangeArrowheads="1"/>
          </p:cNvSpPr>
          <p:nvPr/>
        </p:nvSpPr>
        <p:spPr bwMode="auto">
          <a:xfrm>
            <a:off x="1143000" y="13335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cs typeface="Arial" charset="0"/>
              </a:defRPr>
            </a:lvl1pPr>
            <a:lvl2pPr marL="742950" indent="-285750" eaLnBrk="0" hangingPunct="0">
              <a:defRPr>
                <a:solidFill>
                  <a:schemeClr val="tx1"/>
                </a:solidFill>
                <a:latin typeface="Times New Roman" charset="0"/>
                <a:cs typeface="Arial" charset="0"/>
              </a:defRPr>
            </a:lvl2pPr>
            <a:lvl3pPr marL="1143000" indent="-228600" eaLnBrk="0" hangingPunct="0">
              <a:defRPr>
                <a:solidFill>
                  <a:schemeClr val="tx1"/>
                </a:solidFill>
                <a:latin typeface="Times New Roman" charset="0"/>
                <a:cs typeface="Arial" charset="0"/>
              </a:defRPr>
            </a:lvl3pPr>
            <a:lvl4pPr marL="1600200" indent="-228600" eaLnBrk="0" hangingPunct="0">
              <a:defRPr>
                <a:solidFill>
                  <a:schemeClr val="tx1"/>
                </a:solidFill>
                <a:latin typeface="Times New Roman" charset="0"/>
                <a:cs typeface="Arial" charset="0"/>
              </a:defRPr>
            </a:lvl4pPr>
            <a:lvl5pPr marL="2057400" indent="-228600" eaLnBrk="0" hangingPunct="0">
              <a:defRPr>
                <a:solidFill>
                  <a:schemeClr val="tx1"/>
                </a:solidFill>
                <a:latin typeface="Times New Roman" charset="0"/>
                <a:cs typeface="Arial" charset="0"/>
              </a:defRPr>
            </a:lvl5pPr>
            <a:lvl6pPr marL="2514600" indent="-228600" eaLnBrk="0" fontAlgn="base" hangingPunct="0">
              <a:spcBef>
                <a:spcPct val="0"/>
              </a:spcBef>
              <a:spcAft>
                <a:spcPct val="0"/>
              </a:spcAft>
              <a:defRPr>
                <a:solidFill>
                  <a:schemeClr val="tx1"/>
                </a:solidFill>
                <a:latin typeface="Times New Roman" charset="0"/>
                <a:cs typeface="Arial" charset="0"/>
              </a:defRPr>
            </a:lvl6pPr>
            <a:lvl7pPr marL="2971800" indent="-228600" eaLnBrk="0" fontAlgn="base" hangingPunct="0">
              <a:spcBef>
                <a:spcPct val="0"/>
              </a:spcBef>
              <a:spcAft>
                <a:spcPct val="0"/>
              </a:spcAft>
              <a:defRPr>
                <a:solidFill>
                  <a:schemeClr val="tx1"/>
                </a:solidFill>
                <a:latin typeface="Times New Roman" charset="0"/>
                <a:cs typeface="Arial" charset="0"/>
              </a:defRPr>
            </a:lvl7pPr>
            <a:lvl8pPr marL="3429000" indent="-228600" eaLnBrk="0" fontAlgn="base" hangingPunct="0">
              <a:spcBef>
                <a:spcPct val="0"/>
              </a:spcBef>
              <a:spcAft>
                <a:spcPct val="0"/>
              </a:spcAft>
              <a:defRPr>
                <a:solidFill>
                  <a:schemeClr val="tx1"/>
                </a:solidFill>
                <a:latin typeface="Times New Roman" charset="0"/>
                <a:cs typeface="Arial" charset="0"/>
              </a:defRPr>
            </a:lvl8pPr>
            <a:lvl9pPr marL="3886200" indent="-228600" eaLnBrk="0" fontAlgn="base" hangingPunct="0">
              <a:spcBef>
                <a:spcPct val="0"/>
              </a:spcBef>
              <a:spcAft>
                <a:spcPct val="0"/>
              </a:spcAft>
              <a:defRPr>
                <a:solidFill>
                  <a:schemeClr val="tx1"/>
                </a:solidFill>
                <a:latin typeface="Times New Roman" charset="0"/>
                <a:cs typeface="Arial" charset="0"/>
              </a:defRPr>
            </a:lvl9pPr>
          </a:lstStyle>
          <a:p>
            <a:pPr>
              <a:spcBef>
                <a:spcPct val="50000"/>
              </a:spcBef>
            </a:pPr>
            <a:r>
              <a:rPr lang="en-US" sz="2400" b="1">
                <a:solidFill>
                  <a:srgbClr val="0000FF"/>
                </a:solidFill>
              </a:rPr>
              <a:t>1. Thành phố lớn </a:t>
            </a:r>
          </a:p>
        </p:txBody>
      </p:sp>
      <p:pic>
        <p:nvPicPr>
          <p:cNvPr id="1434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04" y="838200"/>
            <a:ext cx="854589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6900" y="356632"/>
            <a:ext cx="8077200" cy="523220"/>
          </a:xfrm>
          <a:prstGeom prst="rect">
            <a:avLst/>
          </a:prstGeom>
          <a:noFill/>
        </p:spPr>
        <p:txBody>
          <a:bodyPr wrap="square" rtlCol="0">
            <a:spAutoFit/>
          </a:bodyPr>
          <a:lstStyle/>
          <a:p>
            <a:r>
              <a:rPr lang="en-US" sz="2800" b="1" i="1" dirty="0" err="1">
                <a:solidFill>
                  <a:srgbClr val="0070C0"/>
                </a:solidFill>
              </a:rPr>
              <a:t>Em</a:t>
            </a:r>
            <a:r>
              <a:rPr lang="en-US" sz="2800" b="1" i="1" dirty="0">
                <a:solidFill>
                  <a:srgbClr val="0070C0"/>
                </a:solidFill>
              </a:rPr>
              <a:t> </a:t>
            </a:r>
            <a:r>
              <a:rPr lang="en-US" sz="2800" b="1" i="1" dirty="0" err="1">
                <a:solidFill>
                  <a:srgbClr val="0070C0"/>
                </a:solidFill>
              </a:rPr>
              <a:t>hãy</a:t>
            </a:r>
            <a:r>
              <a:rPr lang="en-US" sz="2800" b="1" i="1" dirty="0">
                <a:solidFill>
                  <a:srgbClr val="0070C0"/>
                </a:solidFill>
              </a:rPr>
              <a:t> </a:t>
            </a:r>
            <a:r>
              <a:rPr lang="en-US" sz="2800" b="1" i="1" dirty="0" err="1">
                <a:solidFill>
                  <a:srgbClr val="0070C0"/>
                </a:solidFill>
              </a:rPr>
              <a:t>đọc</a:t>
            </a:r>
            <a:r>
              <a:rPr lang="en-US" sz="2800" b="1" i="1" dirty="0">
                <a:solidFill>
                  <a:srgbClr val="0070C0"/>
                </a:solidFill>
              </a:rPr>
              <a:t> </a:t>
            </a:r>
            <a:r>
              <a:rPr lang="en-US" sz="2800" b="1" i="1" dirty="0" err="1">
                <a:solidFill>
                  <a:srgbClr val="0070C0"/>
                </a:solidFill>
              </a:rPr>
              <a:t>thông</a:t>
            </a:r>
            <a:r>
              <a:rPr lang="en-US" sz="2800" b="1" i="1" dirty="0">
                <a:solidFill>
                  <a:srgbClr val="0070C0"/>
                </a:solidFill>
              </a:rPr>
              <a:t> tin </a:t>
            </a:r>
            <a:r>
              <a:rPr lang="en-US" sz="2800" b="1" i="1" dirty="0" err="1">
                <a:solidFill>
                  <a:srgbClr val="0070C0"/>
                </a:solidFill>
              </a:rPr>
              <a:t>sau</a:t>
            </a:r>
            <a:r>
              <a:rPr lang="en-US" sz="2800" b="1" i="1" dirty="0">
                <a:solidFill>
                  <a:srgbClr val="0070C0"/>
                </a:solidFill>
              </a:rPr>
              <a:t> </a:t>
            </a:r>
            <a:r>
              <a:rPr lang="en-US" sz="2800" b="1" i="1" dirty="0" err="1">
                <a:solidFill>
                  <a:srgbClr val="0070C0"/>
                </a:solidFill>
              </a:rPr>
              <a:t>và</a:t>
            </a:r>
            <a:r>
              <a:rPr lang="en-US" sz="2800" b="1" i="1" dirty="0">
                <a:solidFill>
                  <a:srgbClr val="0070C0"/>
                </a:solidFill>
              </a:rPr>
              <a:t> </a:t>
            </a:r>
            <a:r>
              <a:rPr lang="en-US" sz="2800" b="1" i="1" dirty="0" err="1">
                <a:solidFill>
                  <a:srgbClr val="0070C0"/>
                </a:solidFill>
              </a:rPr>
              <a:t>trả</a:t>
            </a:r>
            <a:r>
              <a:rPr lang="en-US" sz="2800" b="1" i="1" dirty="0">
                <a:solidFill>
                  <a:srgbClr val="0070C0"/>
                </a:solidFill>
              </a:rPr>
              <a:t> </a:t>
            </a:r>
            <a:r>
              <a:rPr lang="en-US" sz="2800" b="1" i="1" dirty="0" err="1">
                <a:solidFill>
                  <a:srgbClr val="0070C0"/>
                </a:solidFill>
              </a:rPr>
              <a:t>lời</a:t>
            </a:r>
            <a:r>
              <a:rPr lang="en-US" sz="2800" b="1" i="1" dirty="0">
                <a:solidFill>
                  <a:srgbClr val="0070C0"/>
                </a:solidFill>
              </a:rPr>
              <a:t> </a:t>
            </a:r>
            <a:r>
              <a:rPr lang="en-US" sz="2800" b="1" i="1" dirty="0" err="1">
                <a:solidFill>
                  <a:srgbClr val="0070C0"/>
                </a:solidFill>
              </a:rPr>
              <a:t>câu</a:t>
            </a:r>
            <a:r>
              <a:rPr lang="en-US" sz="2800" b="1" i="1" dirty="0">
                <a:solidFill>
                  <a:srgbClr val="0070C0"/>
                </a:solidFill>
              </a:rPr>
              <a:t> </a:t>
            </a:r>
            <a:r>
              <a:rPr lang="en-US" sz="2800" b="1" i="1" dirty="0" err="1">
                <a:solidFill>
                  <a:srgbClr val="0070C0"/>
                </a:solidFill>
              </a:rPr>
              <a:t>hỏi</a:t>
            </a:r>
            <a:r>
              <a:rPr lang="en-US" sz="2800" b="1" i="1" dirty="0">
                <a:solidFill>
                  <a:srgbClr val="0070C0"/>
                </a:solidFill>
              </a:rPr>
              <a:t>:</a:t>
            </a:r>
          </a:p>
        </p:txBody>
      </p:sp>
    </p:spTree>
    <p:extLst>
      <p:ext uri="{BB962C8B-B14F-4D97-AF65-F5344CB8AC3E}">
        <p14:creationId xmlns:p14="http://schemas.microsoft.com/office/powerpoint/2010/main" val="3745314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58"/>
                                        </p:tgtEl>
                                        <p:attrNameLst>
                                          <p:attrName>style.visibility</p:attrName>
                                        </p:attrNameLst>
                                      </p:cBhvr>
                                      <p:to>
                                        <p:strVal val="visible"/>
                                      </p:to>
                                    </p:set>
                                    <p:animEffect transition="in" filter="fade">
                                      <p:cBhvr>
                                        <p:cTn id="7" dur="2000"/>
                                        <p:tgtEl>
                                          <p:spTgt spid="358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62"/>
                                        </p:tgtEl>
                                        <p:attrNameLst>
                                          <p:attrName>style.visibility</p:attrName>
                                        </p:attrNameLst>
                                      </p:cBhvr>
                                      <p:to>
                                        <p:strVal val="visible"/>
                                      </p:to>
                                    </p:set>
                                    <p:animEffect transition="in" filter="fade">
                                      <p:cBhvr>
                                        <p:cTn id="10" dur="2000"/>
                                        <p:tgtEl>
                                          <p:spTgt spid="358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5849"/>
                                        </p:tgtEl>
                                        <p:attrNameLst>
                                          <p:attrName>style.visibility</p:attrName>
                                        </p:attrNameLst>
                                      </p:cBhvr>
                                      <p:to>
                                        <p:strVal val="visible"/>
                                      </p:to>
                                    </p:set>
                                    <p:anim by="(-#ppt_w*2)" calcmode="lin" valueType="num">
                                      <p:cBhvr rctx="PPT">
                                        <p:cTn id="15" dur="250" autoRev="1" fill="hold">
                                          <p:stCondLst>
                                            <p:cond delay="0"/>
                                          </p:stCondLst>
                                        </p:cTn>
                                        <p:tgtEl>
                                          <p:spTgt spid="35849"/>
                                        </p:tgtEl>
                                        <p:attrNameLst>
                                          <p:attrName>ppt_w</p:attrName>
                                        </p:attrNameLst>
                                      </p:cBhvr>
                                    </p:anim>
                                    <p:anim by="(#ppt_w*0.50)" calcmode="lin" valueType="num">
                                      <p:cBhvr>
                                        <p:cTn id="16" dur="250" decel="50000" autoRev="1" fill="hold">
                                          <p:stCondLst>
                                            <p:cond delay="0"/>
                                          </p:stCondLst>
                                        </p:cTn>
                                        <p:tgtEl>
                                          <p:spTgt spid="35849"/>
                                        </p:tgtEl>
                                        <p:attrNameLst>
                                          <p:attrName>ppt_x</p:attrName>
                                        </p:attrNameLst>
                                      </p:cBhvr>
                                    </p:anim>
                                    <p:anim from="(-#ppt_h/2)" to="(#ppt_y)" calcmode="lin" valueType="num">
                                      <p:cBhvr>
                                        <p:cTn id="17" dur="500" fill="hold">
                                          <p:stCondLst>
                                            <p:cond delay="0"/>
                                          </p:stCondLst>
                                        </p:cTn>
                                        <p:tgtEl>
                                          <p:spTgt spid="35849"/>
                                        </p:tgtEl>
                                        <p:attrNameLst>
                                          <p:attrName>ppt_y</p:attrName>
                                        </p:attrNameLst>
                                      </p:cBhvr>
                                    </p:anim>
                                    <p:animRot by="21600000">
                                      <p:cBhvr>
                                        <p:cTn id="18" dur="500" fill="hold">
                                          <p:stCondLst>
                                            <p:cond delay="0"/>
                                          </p:stCondLst>
                                        </p:cTn>
                                        <p:tgtEl>
                                          <p:spTgt spid="35849"/>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35864"/>
                                        </p:tgtEl>
                                        <p:attrNameLst>
                                          <p:attrName>style.visibility</p:attrName>
                                        </p:attrNameLst>
                                      </p:cBhvr>
                                      <p:to>
                                        <p:strVal val="visible"/>
                                      </p:to>
                                    </p:set>
                                    <p:animEffect transition="in" filter="fade">
                                      <p:cBhvr>
                                        <p:cTn id="23" dur="1000"/>
                                        <p:tgtEl>
                                          <p:spTgt spid="35864"/>
                                        </p:tgtEl>
                                      </p:cBhvr>
                                    </p:animEffect>
                                    <p:anim calcmode="lin" valueType="num">
                                      <p:cBhvr>
                                        <p:cTn id="24" dur="1000" fill="hold"/>
                                        <p:tgtEl>
                                          <p:spTgt spid="35864"/>
                                        </p:tgtEl>
                                        <p:attrNameLst>
                                          <p:attrName>ppt_x</p:attrName>
                                        </p:attrNameLst>
                                      </p:cBhvr>
                                      <p:tavLst>
                                        <p:tav tm="0">
                                          <p:val>
                                            <p:strVal val="#ppt_x-.1"/>
                                          </p:val>
                                        </p:tav>
                                        <p:tav tm="100000">
                                          <p:val>
                                            <p:strVal val="#ppt_x"/>
                                          </p:val>
                                        </p:tav>
                                      </p:tavLst>
                                    </p:anim>
                                    <p:anim calcmode="lin" valueType="num">
                                      <p:cBhvr>
                                        <p:cTn id="25" dur="1000" fill="hold"/>
                                        <p:tgtEl>
                                          <p:spTgt spid="3586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35863"/>
                                        </p:tgtEl>
                                        <p:attrNameLst>
                                          <p:attrName>style.visibility</p:attrName>
                                        </p:attrNameLst>
                                      </p:cBhvr>
                                      <p:to>
                                        <p:strVal val="visible"/>
                                      </p:to>
                                    </p:set>
                                    <p:anim calcmode="lin" valueType="num">
                                      <p:cBhvr>
                                        <p:cTn id="30" dur="1000" fill="hold"/>
                                        <p:tgtEl>
                                          <p:spTgt spid="35863"/>
                                        </p:tgtEl>
                                        <p:attrNameLst>
                                          <p:attrName>ppt_x</p:attrName>
                                        </p:attrNameLst>
                                      </p:cBhvr>
                                      <p:tavLst>
                                        <p:tav tm="0">
                                          <p:val>
                                            <p:strVal val="#ppt_x-.2"/>
                                          </p:val>
                                        </p:tav>
                                        <p:tav tm="100000">
                                          <p:val>
                                            <p:strVal val="#ppt_x"/>
                                          </p:val>
                                        </p:tav>
                                      </p:tavLst>
                                    </p:anim>
                                    <p:anim calcmode="lin" valueType="num">
                                      <p:cBhvr>
                                        <p:cTn id="31" dur="1000" fill="hold"/>
                                        <p:tgtEl>
                                          <p:spTgt spid="3586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58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5865"/>
                                        </p:tgtEl>
                                        <p:attrNameLst>
                                          <p:attrName>style.visibility</p:attrName>
                                        </p:attrNameLst>
                                      </p:cBhvr>
                                      <p:to>
                                        <p:strVal val="visible"/>
                                      </p:to>
                                    </p:set>
                                    <p:anim calcmode="lin" valueType="num">
                                      <p:cBhvr>
                                        <p:cTn id="37" dur="1000" fill="hold"/>
                                        <p:tgtEl>
                                          <p:spTgt spid="35865"/>
                                        </p:tgtEl>
                                        <p:attrNameLst>
                                          <p:attrName>ppt_w</p:attrName>
                                        </p:attrNameLst>
                                      </p:cBhvr>
                                      <p:tavLst>
                                        <p:tav tm="0">
                                          <p:val>
                                            <p:fltVal val="0"/>
                                          </p:val>
                                        </p:tav>
                                        <p:tav tm="100000">
                                          <p:val>
                                            <p:strVal val="#ppt_w"/>
                                          </p:val>
                                        </p:tav>
                                      </p:tavLst>
                                    </p:anim>
                                    <p:anim calcmode="lin" valueType="num">
                                      <p:cBhvr>
                                        <p:cTn id="38" dur="1000" fill="hold"/>
                                        <p:tgtEl>
                                          <p:spTgt spid="35865"/>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35867"/>
                                        </p:tgtEl>
                                        <p:attrNameLst>
                                          <p:attrName>style.visibility</p:attrName>
                                        </p:attrNameLst>
                                      </p:cBhvr>
                                      <p:to>
                                        <p:strVal val="visible"/>
                                      </p:to>
                                    </p:set>
                                    <p:anim calcmode="lin" valueType="num">
                                      <p:cBhvr>
                                        <p:cTn id="43" dur="1000" fill="hold"/>
                                        <p:tgtEl>
                                          <p:spTgt spid="35867"/>
                                        </p:tgtEl>
                                        <p:attrNameLst>
                                          <p:attrName>ppt_x</p:attrName>
                                        </p:attrNameLst>
                                      </p:cBhvr>
                                      <p:tavLst>
                                        <p:tav tm="0">
                                          <p:val>
                                            <p:strVal val="#ppt_x-.2"/>
                                          </p:val>
                                        </p:tav>
                                        <p:tav tm="100000">
                                          <p:val>
                                            <p:strVal val="#ppt_x"/>
                                          </p:val>
                                        </p:tav>
                                      </p:tavLst>
                                    </p:anim>
                                    <p:anim calcmode="lin" valueType="num">
                                      <p:cBhvr>
                                        <p:cTn id="44" dur="1000" fill="hold"/>
                                        <p:tgtEl>
                                          <p:spTgt spid="3586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5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62" grpId="0"/>
      <p:bldP spid="35863" grpId="0"/>
      <p:bldP spid="35864" grpId="0"/>
      <p:bldP spid="35865" grpId="0"/>
      <p:bldP spid="358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1228</Words>
  <Application>Microsoft Office PowerPoint</Application>
  <PresentationFormat>On-screen Show (4:3)</PresentationFormat>
  <Paragraphs>408</Paragraphs>
  <Slides>26</Slides>
  <Notes>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.VnAvantH</vt:lpstr>
      <vt:lpstr>.VnTime</vt:lpstr>
      <vt:lpstr>.VnTimeH</vt:lpstr>
      <vt:lpstr>Arial</vt:lpstr>
      <vt:lpstr>Calibri</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cp:lastModifiedBy>
  <cp:revision>8</cp:revision>
  <dcterms:created xsi:type="dcterms:W3CDTF">2020-04-05T14:07:06Z</dcterms:created>
  <dcterms:modified xsi:type="dcterms:W3CDTF">2021-02-21T14:17:43Z</dcterms:modified>
</cp:coreProperties>
</file>